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82" r:id="rId4"/>
    <p:sldId id="283" r:id="rId5"/>
    <p:sldId id="279" r:id="rId6"/>
    <p:sldId id="276" r:id="rId7"/>
    <p:sldId id="275" r:id="rId8"/>
    <p:sldId id="280" r:id="rId9"/>
    <p:sldId id="258" r:id="rId10"/>
    <p:sldId id="261" r:id="rId11"/>
    <p:sldId id="259" r:id="rId12"/>
    <p:sldId id="260" r:id="rId13"/>
    <p:sldId id="284" r:id="rId14"/>
    <p:sldId id="270" r:id="rId15"/>
    <p:sldId id="271" r:id="rId16"/>
    <p:sldId id="281" r:id="rId17"/>
    <p:sldId id="267" r:id="rId18"/>
    <p:sldId id="263" r:id="rId19"/>
    <p:sldId id="265" r:id="rId20"/>
    <p:sldId id="273" r:id="rId21"/>
  </p:sldIdLst>
  <p:sldSz cx="12192000" cy="6858000"/>
  <p:notesSz cx="6858000" cy="9429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93721F-675C-4693-BF6B-D464195C5868}" v="681" dt="2019-02-17T01:00:07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n-Kai Chong" userId="202aa60285047c78" providerId="Windows Live" clId="Web-{DD7A52BD-C62C-4855-BCB6-171A5E470BF2}"/>
    <pc:docChg chg="addSld modSld">
      <pc:chgData name="Zan-Kai Chong" userId="202aa60285047c78" providerId="Windows Live" clId="Web-{DD7A52BD-C62C-4855-BCB6-171A5E470BF2}" dt="2019-02-01T21:53:58.326" v="249" actId="1076"/>
      <pc:docMkLst>
        <pc:docMk/>
      </pc:docMkLst>
      <pc:sldChg chg="addSp modSp mod setBg delDesignElem">
        <pc:chgData name="Zan-Kai Chong" userId="202aa60285047c78" providerId="Windows Live" clId="Web-{DD7A52BD-C62C-4855-BCB6-171A5E470BF2}" dt="2019-02-01T21:42:33.973" v="63" actId="20577"/>
        <pc:sldMkLst>
          <pc:docMk/>
          <pc:sldMk cId="109857222" sldId="256"/>
        </pc:sldMkLst>
        <pc:spChg chg="mod ord">
          <ac:chgData name="Zan-Kai Chong" userId="202aa60285047c78" providerId="Windows Live" clId="Web-{DD7A52BD-C62C-4855-BCB6-171A5E470BF2}" dt="2019-02-01T15:02:11.136" v="2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Zan-Kai Chong" userId="202aa60285047c78" providerId="Windows Live" clId="Web-{DD7A52BD-C62C-4855-BCB6-171A5E470BF2}" dt="2019-02-01T21:42:33.973" v="63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Zan-Kai Chong" userId="202aa60285047c78" providerId="Windows Live" clId="Web-{DD7A52BD-C62C-4855-BCB6-171A5E470BF2}" dt="2019-02-01T15:02:11.136" v="29"/>
          <ac:spMkLst>
            <pc:docMk/>
            <pc:sldMk cId="109857222" sldId="256"/>
            <ac:spMk id="5" creationId="{23962611-DFD5-4092-AAFD-559E3DFCE2C9}"/>
          </ac:spMkLst>
        </pc:spChg>
        <pc:spChg chg="add">
          <ac:chgData name="Zan-Kai Chong" userId="202aa60285047c78" providerId="Windows Live" clId="Web-{DD7A52BD-C62C-4855-BCB6-171A5E470BF2}" dt="2019-02-01T15:00:41.448" v="0"/>
          <ac:spMkLst>
            <pc:docMk/>
            <pc:sldMk cId="109857222" sldId="256"/>
            <ac:spMk id="8" creationId="{23962611-DFD5-4092-AAFD-559E3DFCE2C9}"/>
          </ac:spMkLst>
        </pc:spChg>
        <pc:picChg chg="add">
          <ac:chgData name="Zan-Kai Chong" userId="202aa60285047c78" providerId="Windows Live" clId="Web-{DD7A52BD-C62C-4855-BCB6-171A5E470BF2}" dt="2019-02-01T15:02:11.136" v="29"/>
          <ac:picMkLst>
            <pc:docMk/>
            <pc:sldMk cId="109857222" sldId="256"/>
            <ac:picMk id="6" creationId="{2270F1FA-0425-408F-9861-80BF5AFB276D}"/>
          </ac:picMkLst>
        </pc:picChg>
        <pc:picChg chg="add">
          <ac:chgData name="Zan-Kai Chong" userId="202aa60285047c78" providerId="Windows Live" clId="Web-{DD7A52BD-C62C-4855-BCB6-171A5E470BF2}" dt="2019-02-01T15:00:41.448" v="0"/>
          <ac:picMkLst>
            <pc:docMk/>
            <pc:sldMk cId="109857222" sldId="256"/>
            <ac:picMk id="10" creationId="{2270F1FA-0425-408F-9861-80BF5AFB276D}"/>
          </ac:picMkLst>
        </pc:picChg>
      </pc:sldChg>
      <pc:sldChg chg="addSp modSp new">
        <pc:chgData name="Zan-Kai Chong" userId="202aa60285047c78" providerId="Windows Live" clId="Web-{DD7A52BD-C62C-4855-BCB6-171A5E470BF2}" dt="2019-02-01T21:51:44.463" v="202" actId="1076"/>
        <pc:sldMkLst>
          <pc:docMk/>
          <pc:sldMk cId="1535207601" sldId="257"/>
        </pc:sldMkLst>
        <pc:spChg chg="mod">
          <ac:chgData name="Zan-Kai Chong" userId="202aa60285047c78" providerId="Windows Live" clId="Web-{DD7A52BD-C62C-4855-BCB6-171A5E470BF2}" dt="2019-02-01T21:41:48.848" v="42" actId="20577"/>
          <ac:spMkLst>
            <pc:docMk/>
            <pc:sldMk cId="1535207601" sldId="257"/>
            <ac:spMk id="2" creationId="{2059A64E-30C1-4992-9ED9-BAB1B32ECF6D}"/>
          </ac:spMkLst>
        </pc:spChg>
        <pc:spChg chg="mod">
          <ac:chgData name="Zan-Kai Chong" userId="202aa60285047c78" providerId="Windows Live" clId="Web-{DD7A52BD-C62C-4855-BCB6-171A5E470BF2}" dt="2019-02-01T21:47:00.162" v="173" actId="20577"/>
          <ac:spMkLst>
            <pc:docMk/>
            <pc:sldMk cId="1535207601" sldId="257"/>
            <ac:spMk id="3" creationId="{64114D71-8151-449E-B388-B5C200A48DA9}"/>
          </ac:spMkLst>
        </pc:spChg>
        <pc:picChg chg="add mod">
          <ac:chgData name="Zan-Kai Chong" userId="202aa60285047c78" providerId="Windows Live" clId="Web-{DD7A52BD-C62C-4855-BCB6-171A5E470BF2}" dt="2019-02-01T21:51:44.463" v="202" actId="1076"/>
          <ac:picMkLst>
            <pc:docMk/>
            <pc:sldMk cId="1535207601" sldId="257"/>
            <ac:picMk id="4" creationId="{55D20125-96FA-4F67-BA7B-500B069FE019}"/>
          </ac:picMkLst>
        </pc:picChg>
      </pc:sldChg>
      <pc:sldChg chg="addSp delSp modSp new mod setBg">
        <pc:chgData name="Zan-Kai Chong" userId="202aa60285047c78" providerId="Windows Live" clId="Web-{DD7A52BD-C62C-4855-BCB6-171A5E470BF2}" dt="2019-02-01T21:50:35.744" v="199" actId="1076"/>
        <pc:sldMkLst>
          <pc:docMk/>
          <pc:sldMk cId="3210386829" sldId="258"/>
        </pc:sldMkLst>
        <pc:spChg chg="add del mod ord">
          <ac:chgData name="Zan-Kai Chong" userId="202aa60285047c78" providerId="Windows Live" clId="Web-{DD7A52BD-C62C-4855-BCB6-171A5E470BF2}" dt="2019-02-01T21:49:34.913" v="191" actId="20577"/>
          <ac:spMkLst>
            <pc:docMk/>
            <pc:sldMk cId="3210386829" sldId="258"/>
            <ac:spMk id="2" creationId="{B080F32B-4550-49BF-856E-F712A5F675D8}"/>
          </ac:spMkLst>
        </pc:spChg>
        <pc:spChg chg="del">
          <ac:chgData name="Zan-Kai Chong" userId="202aa60285047c78" providerId="Windows Live" clId="Web-{DD7A52BD-C62C-4855-BCB6-171A5E470BF2}" dt="2019-02-01T21:49:14.163" v="175"/>
          <ac:spMkLst>
            <pc:docMk/>
            <pc:sldMk cId="3210386829" sldId="258"/>
            <ac:spMk id="3" creationId="{7D95EAE0-01E4-43E0-801D-A3E41032BCED}"/>
          </ac:spMkLst>
        </pc:spChg>
        <pc:spChg chg="add">
          <ac:chgData name="Zan-Kai Chong" userId="202aa60285047c78" providerId="Windows Live" clId="Web-{DD7A52BD-C62C-4855-BCB6-171A5E470BF2}" dt="2019-02-01T21:49:20.945" v="178"/>
          <ac:spMkLst>
            <pc:docMk/>
            <pc:sldMk cId="3210386829" sldId="258"/>
            <ac:spMk id="6" creationId="{87CC2527-562A-4F69-B487-4371E5B243E7}"/>
          </ac:spMkLst>
        </pc:spChg>
        <pc:spChg chg="add del">
          <ac:chgData name="Zan-Kai Chong" userId="202aa60285047c78" providerId="Windows Live" clId="Web-{DD7A52BD-C62C-4855-BCB6-171A5E470BF2}" dt="2019-02-01T21:49:20.882" v="177"/>
          <ac:spMkLst>
            <pc:docMk/>
            <pc:sldMk cId="3210386829" sldId="258"/>
            <ac:spMk id="9" creationId="{57845966-6EFC-468A-9CC7-BAB4B95854E7}"/>
          </ac:spMkLst>
        </pc:spChg>
        <pc:spChg chg="add del">
          <ac:chgData name="Zan-Kai Chong" userId="202aa60285047c78" providerId="Windows Live" clId="Web-{DD7A52BD-C62C-4855-BCB6-171A5E470BF2}" dt="2019-02-01T21:49:20.882" v="177"/>
          <ac:spMkLst>
            <pc:docMk/>
            <pc:sldMk cId="3210386829" sldId="258"/>
            <ac:spMk id="13" creationId="{ADAD1991-FFD1-4E94-ABAB-7560D33008E4}"/>
          </ac:spMkLst>
        </pc:spChg>
        <pc:picChg chg="add mod ord">
          <ac:chgData name="Zan-Kai Chong" userId="202aa60285047c78" providerId="Windows Live" clId="Web-{DD7A52BD-C62C-4855-BCB6-171A5E470BF2}" dt="2019-02-01T21:50:23.900" v="195" actId="1076"/>
          <ac:picMkLst>
            <pc:docMk/>
            <pc:sldMk cId="3210386829" sldId="258"/>
            <ac:picMk id="4" creationId="{1606F10B-A23C-460A-B161-CCA98E23C101}"/>
          </ac:picMkLst>
        </pc:picChg>
        <pc:picChg chg="add del mod">
          <ac:chgData name="Zan-Kai Chong" userId="202aa60285047c78" providerId="Windows Live" clId="Web-{DD7A52BD-C62C-4855-BCB6-171A5E470BF2}" dt="2019-02-01T21:50:35.744" v="199" actId="1076"/>
          <ac:picMkLst>
            <pc:docMk/>
            <pc:sldMk cId="3210386829" sldId="258"/>
            <ac:picMk id="8" creationId="{242E0055-1104-416D-813D-280CB2996EBF}"/>
          </ac:picMkLst>
        </pc:picChg>
        <pc:picChg chg="add del">
          <ac:chgData name="Zan-Kai Chong" userId="202aa60285047c78" providerId="Windows Live" clId="Web-{DD7A52BD-C62C-4855-BCB6-171A5E470BF2}" dt="2019-02-01T21:49:20.882" v="177"/>
          <ac:picMkLst>
            <pc:docMk/>
            <pc:sldMk cId="3210386829" sldId="258"/>
            <ac:picMk id="11" creationId="{75554383-98AF-4A47-BB65-705FAAA4BE6A}"/>
          </ac:picMkLst>
        </pc:picChg>
        <pc:cxnChg chg="add">
          <ac:chgData name="Zan-Kai Chong" userId="202aa60285047c78" providerId="Windows Live" clId="Web-{DD7A52BD-C62C-4855-BCB6-171A5E470BF2}" dt="2019-02-01T21:49:20.945" v="178"/>
          <ac:cxnSpMkLst>
            <pc:docMk/>
            <pc:sldMk cId="3210386829" sldId="258"/>
            <ac:cxnSpMk id="7" creationId="{BCDAEC91-5BCE-4B55-9CC0-43EF94CB734B}"/>
          </ac:cxnSpMkLst>
        </pc:cxnChg>
      </pc:sldChg>
      <pc:sldChg chg="addSp modSp new">
        <pc:chgData name="Zan-Kai Chong" userId="202aa60285047c78" providerId="Windows Live" clId="Web-{DD7A52BD-C62C-4855-BCB6-171A5E470BF2}" dt="2019-02-01T21:53:58.326" v="249" actId="1076"/>
        <pc:sldMkLst>
          <pc:docMk/>
          <pc:sldMk cId="4257555422" sldId="259"/>
        </pc:sldMkLst>
        <pc:spChg chg="mod">
          <ac:chgData name="Zan-Kai Chong" userId="202aa60285047c78" providerId="Windows Live" clId="Web-{DD7A52BD-C62C-4855-BCB6-171A5E470BF2}" dt="2019-02-01T21:52:56.529" v="242" actId="20577"/>
          <ac:spMkLst>
            <pc:docMk/>
            <pc:sldMk cId="4257555422" sldId="259"/>
            <ac:spMk id="2" creationId="{DF9D9231-43C8-440F-89F4-2B43DBC21B30}"/>
          </ac:spMkLst>
        </pc:spChg>
        <pc:spChg chg="mod">
          <ac:chgData name="Zan-Kai Chong" userId="202aa60285047c78" providerId="Windows Live" clId="Web-{DD7A52BD-C62C-4855-BCB6-171A5E470BF2}" dt="2019-02-01T21:52:50.045" v="237" actId="20577"/>
          <ac:spMkLst>
            <pc:docMk/>
            <pc:sldMk cId="4257555422" sldId="259"/>
            <ac:spMk id="3" creationId="{7534BBDD-8573-4714-A078-EAB601BD414C}"/>
          </ac:spMkLst>
        </pc:spChg>
        <pc:spChg chg="add mod">
          <ac:chgData name="Zan-Kai Chong" userId="202aa60285047c78" providerId="Windows Live" clId="Web-{DD7A52BD-C62C-4855-BCB6-171A5E470BF2}" dt="2019-02-01T21:53:58.326" v="249" actId="1076"/>
          <ac:spMkLst>
            <pc:docMk/>
            <pc:sldMk cId="4257555422" sldId="259"/>
            <ac:spMk id="4" creationId="{78D8C157-E763-4EE7-85C0-8FCF8AB16CA2}"/>
          </ac:spMkLst>
        </pc:spChg>
      </pc:sldChg>
    </pc:docChg>
  </pc:docChgLst>
  <pc:docChgLst>
    <pc:chgData name="Zan-Kai Chong" userId="202aa60285047c78" providerId="Windows Live" clId="Web-{DBABF48B-9933-4749-878F-C49CBF3F9E7D}"/>
    <pc:docChg chg="addSld">
      <pc:chgData name="Zan-Kai Chong" userId="202aa60285047c78" providerId="Windows Live" clId="Web-{DBABF48B-9933-4749-878F-C49CBF3F9E7D}" dt="2019-02-17T00:00:12.569" v="0"/>
      <pc:docMkLst>
        <pc:docMk/>
      </pc:docMkLst>
      <pc:sldChg chg="new">
        <pc:chgData name="Zan-Kai Chong" userId="202aa60285047c78" providerId="Windows Live" clId="Web-{DBABF48B-9933-4749-878F-C49CBF3F9E7D}" dt="2019-02-17T00:00:12.569" v="0"/>
        <pc:sldMkLst>
          <pc:docMk/>
          <pc:sldMk cId="3160211535" sldId="282"/>
        </pc:sldMkLst>
      </pc:sldChg>
    </pc:docChg>
  </pc:docChgLst>
  <pc:docChgLst>
    <pc:chgData name="Zan-Kai Chong" userId="202aa60285047c78" providerId="Windows Live" clId="Web-{D0518C1D-F224-46D0-AAB8-217B5D73CA26}"/>
    <pc:docChg chg="addSld delSld modSld sldOrd">
      <pc:chgData name="Zan-Kai Chong" userId="202aa60285047c78" providerId="Windows Live" clId="Web-{D0518C1D-F224-46D0-AAB8-217B5D73CA26}" dt="2019-02-07T04:48:57.562" v="192"/>
      <pc:docMkLst>
        <pc:docMk/>
      </pc:docMkLst>
      <pc:sldChg chg="modSp modNotes">
        <pc:chgData name="Zan-Kai Chong" userId="202aa60285047c78" providerId="Windows Live" clId="Web-{D0518C1D-F224-46D0-AAB8-217B5D73CA26}" dt="2019-02-07T04:48:57.562" v="192"/>
        <pc:sldMkLst>
          <pc:docMk/>
          <pc:sldMk cId="109857222" sldId="256"/>
        </pc:sldMkLst>
        <pc:spChg chg="mod">
          <ac:chgData name="Zan-Kai Chong" userId="202aa60285047c78" providerId="Windows Live" clId="Web-{D0518C1D-F224-46D0-AAB8-217B5D73CA26}" dt="2019-02-07T04:47:31.151" v="164" actId="14100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Zan-Kai Chong" userId="202aa60285047c78" providerId="Windows Live" clId="Web-{D0518C1D-F224-46D0-AAB8-217B5D73CA26}" dt="2019-02-07T04:21:32.492" v="99" actId="1076"/>
        <pc:sldMkLst>
          <pc:docMk/>
          <pc:sldMk cId="3210386829" sldId="258"/>
        </pc:sldMkLst>
        <pc:picChg chg="mod">
          <ac:chgData name="Zan-Kai Chong" userId="202aa60285047c78" providerId="Windows Live" clId="Web-{D0518C1D-F224-46D0-AAB8-217B5D73CA26}" dt="2019-02-07T04:21:32.492" v="99" actId="1076"/>
          <ac:picMkLst>
            <pc:docMk/>
            <pc:sldMk cId="3210386829" sldId="258"/>
            <ac:picMk id="8" creationId="{242E0055-1104-416D-813D-280CB2996EBF}"/>
          </ac:picMkLst>
        </pc:picChg>
      </pc:sldChg>
      <pc:sldChg chg="addSp modSp">
        <pc:chgData name="Zan-Kai Chong" userId="202aa60285047c78" providerId="Windows Live" clId="Web-{D0518C1D-F224-46D0-AAB8-217B5D73CA26}" dt="2019-02-07T04:21:53.540" v="100"/>
        <pc:sldMkLst>
          <pc:docMk/>
          <pc:sldMk cId="4257555422" sldId="259"/>
        </pc:sldMkLst>
        <pc:spChg chg="mod">
          <ac:chgData name="Zan-Kai Chong" userId="202aa60285047c78" providerId="Windows Live" clId="Web-{D0518C1D-F224-46D0-AAB8-217B5D73CA26}" dt="2019-02-07T04:21:53.540" v="100"/>
          <ac:spMkLst>
            <pc:docMk/>
            <pc:sldMk cId="4257555422" sldId="259"/>
            <ac:spMk id="2" creationId="{DF9D9231-43C8-440F-89F4-2B43DBC21B30}"/>
          </ac:spMkLst>
        </pc:spChg>
        <pc:spChg chg="mod">
          <ac:chgData name="Zan-Kai Chong" userId="202aa60285047c78" providerId="Windows Live" clId="Web-{D0518C1D-F224-46D0-AAB8-217B5D73CA26}" dt="2019-02-07T04:21:53.540" v="100"/>
          <ac:spMkLst>
            <pc:docMk/>
            <pc:sldMk cId="4257555422" sldId="259"/>
            <ac:spMk id="3" creationId="{7534BBDD-8573-4714-A078-EAB601BD414C}"/>
          </ac:spMkLst>
        </pc:spChg>
        <pc:picChg chg="mod ord">
          <ac:chgData name="Zan-Kai Chong" userId="202aa60285047c78" providerId="Windows Live" clId="Web-{D0518C1D-F224-46D0-AAB8-217B5D73CA26}" dt="2019-02-07T04:21:53.540" v="100"/>
          <ac:picMkLst>
            <pc:docMk/>
            <pc:sldMk cId="4257555422" sldId="259"/>
            <ac:picMk id="5" creationId="{9C4742E8-FE7E-44D0-B95D-FD8EFFC16951}"/>
          </ac:picMkLst>
        </pc:picChg>
        <pc:picChg chg="add">
          <ac:chgData name="Zan-Kai Chong" userId="202aa60285047c78" providerId="Windows Live" clId="Web-{D0518C1D-F224-46D0-AAB8-217B5D73CA26}" dt="2019-02-07T04:21:53.540" v="100"/>
          <ac:picMkLst>
            <pc:docMk/>
            <pc:sldMk cId="4257555422" sldId="259"/>
            <ac:picMk id="8" creationId="{54DDEBDD-D8BD-41A6-8A0D-B00E3768B0F9}"/>
          </ac:picMkLst>
        </pc:picChg>
      </pc:sldChg>
      <pc:sldChg chg="addSp modSp">
        <pc:chgData name="Zan-Kai Chong" userId="202aa60285047c78" providerId="Windows Live" clId="Web-{D0518C1D-F224-46D0-AAB8-217B5D73CA26}" dt="2019-02-07T04:23:57.312" v="118"/>
        <pc:sldMkLst>
          <pc:docMk/>
          <pc:sldMk cId="1268971383" sldId="260"/>
        </pc:sldMkLst>
        <pc:spChg chg="mod">
          <ac:chgData name="Zan-Kai Chong" userId="202aa60285047c78" providerId="Windows Live" clId="Web-{D0518C1D-F224-46D0-AAB8-217B5D73CA26}" dt="2019-02-07T04:23:57.312" v="118"/>
          <ac:spMkLst>
            <pc:docMk/>
            <pc:sldMk cId="1268971383" sldId="260"/>
            <ac:spMk id="2" creationId="{5A009A6D-44F6-48D1-997C-5A61113FC852}"/>
          </ac:spMkLst>
        </pc:spChg>
        <pc:spChg chg="mod">
          <ac:chgData name="Zan-Kai Chong" userId="202aa60285047c78" providerId="Windows Live" clId="Web-{D0518C1D-F224-46D0-AAB8-217B5D73CA26}" dt="2019-02-07T04:23:57.312" v="118"/>
          <ac:spMkLst>
            <pc:docMk/>
            <pc:sldMk cId="1268971383" sldId="260"/>
            <ac:spMk id="3" creationId="{20B5F645-EA1C-49DB-B0E9-4810AC87EE6E}"/>
          </ac:spMkLst>
        </pc:spChg>
        <pc:picChg chg="mod">
          <ac:chgData name="Zan-Kai Chong" userId="202aa60285047c78" providerId="Windows Live" clId="Web-{D0518C1D-F224-46D0-AAB8-217B5D73CA26}" dt="2019-02-07T04:23:57.312" v="118"/>
          <ac:picMkLst>
            <pc:docMk/>
            <pc:sldMk cId="1268971383" sldId="260"/>
            <ac:picMk id="4" creationId="{C0589C36-630A-48E7-8839-5A71F070463D}"/>
          </ac:picMkLst>
        </pc:picChg>
        <pc:cxnChg chg="add">
          <ac:chgData name="Zan-Kai Chong" userId="202aa60285047c78" providerId="Windows Live" clId="Web-{D0518C1D-F224-46D0-AAB8-217B5D73CA26}" dt="2019-02-07T04:23:57.312" v="118"/>
          <ac:cxnSpMkLst>
            <pc:docMk/>
            <pc:sldMk cId="1268971383" sldId="260"/>
            <ac:cxnSpMk id="9" creationId="{E4A809D5-3600-46D4-A466-67F2349A54FB}"/>
          </ac:cxnSpMkLst>
        </pc:cxnChg>
      </pc:sldChg>
      <pc:sldChg chg="addSp delSp modSp mod setBg">
        <pc:chgData name="Zan-Kai Chong" userId="202aa60285047c78" providerId="Windows Live" clId="Web-{D0518C1D-F224-46D0-AAB8-217B5D73CA26}" dt="2019-02-07T04:34:00.828" v="159" actId="1076"/>
        <pc:sldMkLst>
          <pc:docMk/>
          <pc:sldMk cId="509183862" sldId="263"/>
        </pc:sldMkLst>
        <pc:spChg chg="mod">
          <ac:chgData name="Zan-Kai Chong" userId="202aa60285047c78" providerId="Windows Live" clId="Web-{D0518C1D-F224-46D0-AAB8-217B5D73CA26}" dt="2019-02-07T04:33:45.377" v="157"/>
          <ac:spMkLst>
            <pc:docMk/>
            <pc:sldMk cId="509183862" sldId="263"/>
            <ac:spMk id="2" creationId="{E8AC5A7E-780C-41D1-84F4-A4815C71B6D7}"/>
          </ac:spMkLst>
        </pc:spChg>
        <pc:spChg chg="del">
          <ac:chgData name="Zan-Kai Chong" userId="202aa60285047c78" providerId="Windows Live" clId="Web-{D0518C1D-F224-46D0-AAB8-217B5D73CA26}" dt="2019-02-07T04:30:56.662" v="153"/>
          <ac:spMkLst>
            <pc:docMk/>
            <pc:sldMk cId="509183862" sldId="263"/>
            <ac:spMk id="3" creationId="{3F9E4D26-ACE5-426C-947E-F79526026F1C}"/>
          </ac:spMkLst>
        </pc:spChg>
        <pc:spChg chg="add">
          <ac:chgData name="Zan-Kai Chong" userId="202aa60285047c78" providerId="Windows Live" clId="Web-{D0518C1D-F224-46D0-AAB8-217B5D73CA26}" dt="2019-02-07T04:33:45.377" v="157"/>
          <ac:spMkLst>
            <pc:docMk/>
            <pc:sldMk cId="509183862" sldId="263"/>
            <ac:spMk id="13" creationId="{823AC064-BC96-4F32-8AE1-B2FD38754823}"/>
          </ac:spMkLst>
        </pc:spChg>
        <pc:picChg chg="add mod ord">
          <ac:chgData name="Zan-Kai Chong" userId="202aa60285047c78" providerId="Windows Live" clId="Web-{D0518C1D-F224-46D0-AAB8-217B5D73CA26}" dt="2019-02-07T04:34:00.828" v="159" actId="1076"/>
          <ac:picMkLst>
            <pc:docMk/>
            <pc:sldMk cId="509183862" sldId="263"/>
            <ac:picMk id="4" creationId="{74987D7D-56FB-4993-B9C4-8188FA93BEA5}"/>
          </ac:picMkLst>
        </pc:picChg>
        <pc:picChg chg="add mod">
          <ac:chgData name="Zan-Kai Chong" userId="202aa60285047c78" providerId="Windows Live" clId="Web-{D0518C1D-F224-46D0-AAB8-217B5D73CA26}" dt="2019-02-07T04:33:55.577" v="158" actId="1076"/>
          <ac:picMkLst>
            <pc:docMk/>
            <pc:sldMk cId="509183862" sldId="263"/>
            <ac:picMk id="6" creationId="{9188316A-1B5C-4F43-AEBF-212E7DA2BDF8}"/>
          </ac:picMkLst>
        </pc:picChg>
        <pc:cxnChg chg="add">
          <ac:chgData name="Zan-Kai Chong" userId="202aa60285047c78" providerId="Windows Live" clId="Web-{D0518C1D-F224-46D0-AAB8-217B5D73CA26}" dt="2019-02-07T04:33:45.377" v="157"/>
          <ac:cxnSpMkLst>
            <pc:docMk/>
            <pc:sldMk cId="509183862" sldId="263"/>
            <ac:cxnSpMk id="11" creationId="{DB146403-F3D6-484B-B2ED-97F9565D0370}"/>
          </ac:cxnSpMkLst>
        </pc:cxnChg>
        <pc:cxnChg chg="add">
          <ac:chgData name="Zan-Kai Chong" userId="202aa60285047c78" providerId="Windows Live" clId="Web-{D0518C1D-F224-46D0-AAB8-217B5D73CA26}" dt="2019-02-07T04:33:45.377" v="157"/>
          <ac:cxnSpMkLst>
            <pc:docMk/>
            <pc:sldMk cId="509183862" sldId="263"/>
            <ac:cxnSpMk id="15" creationId="{7E7C77BC-7138-40B1-A15B-20F57A494629}"/>
          </ac:cxnSpMkLst>
        </pc:cxnChg>
      </pc:sldChg>
      <pc:sldChg chg="addSp delSp modSp mod setBg modNotes">
        <pc:chgData name="Zan-Kai Chong" userId="202aa60285047c78" providerId="Windows Live" clId="Web-{D0518C1D-F224-46D0-AAB8-217B5D73CA26}" dt="2019-02-07T04:28:20.591" v="150" actId="20577"/>
        <pc:sldMkLst>
          <pc:docMk/>
          <pc:sldMk cId="2983526572" sldId="267"/>
        </pc:sldMkLst>
        <pc:spChg chg="mod">
          <ac:chgData name="Zan-Kai Chong" userId="202aa60285047c78" providerId="Windows Live" clId="Web-{D0518C1D-F224-46D0-AAB8-217B5D73CA26}" dt="2019-02-07T04:28:20.591" v="150" actId="20577"/>
          <ac:spMkLst>
            <pc:docMk/>
            <pc:sldMk cId="2983526572" sldId="267"/>
            <ac:spMk id="2" creationId="{EC3168AD-B543-4EAA-9285-77AF08E8740D}"/>
          </ac:spMkLst>
        </pc:spChg>
        <pc:spChg chg="del">
          <ac:chgData name="Zan-Kai Chong" userId="202aa60285047c78" providerId="Windows Live" clId="Web-{D0518C1D-F224-46D0-AAB8-217B5D73CA26}" dt="2019-02-07T04:25:55.349" v="119"/>
          <ac:spMkLst>
            <pc:docMk/>
            <pc:sldMk cId="2983526572" sldId="267"/>
            <ac:spMk id="3" creationId="{5B064D10-63F2-42C2-B757-9F9D4D06433A}"/>
          </ac:spMkLst>
        </pc:spChg>
        <pc:spChg chg="add del mod">
          <ac:chgData name="Zan-Kai Chong" userId="202aa60285047c78" providerId="Windows Live" clId="Web-{D0518C1D-F224-46D0-AAB8-217B5D73CA26}" dt="2019-02-07T04:27:49.543" v="148"/>
          <ac:spMkLst>
            <pc:docMk/>
            <pc:sldMk cId="2983526572" sldId="267"/>
            <ac:spMk id="6" creationId="{C01A1086-72DA-4BDC-AE26-4FA257D2A9F7}"/>
          </ac:spMkLst>
        </pc:spChg>
        <pc:spChg chg="add del mod">
          <ac:chgData name="Zan-Kai Chong" userId="202aa60285047c78" providerId="Windows Live" clId="Web-{D0518C1D-F224-46D0-AAB8-217B5D73CA26}" dt="2019-02-07T04:27:41.296" v="145"/>
          <ac:spMkLst>
            <pc:docMk/>
            <pc:sldMk cId="2983526572" sldId="267"/>
            <ac:spMk id="8" creationId="{160F1D5E-EA9F-42E1-893A-7791298443B7}"/>
          </ac:spMkLst>
        </pc:spChg>
        <pc:spChg chg="add del">
          <ac:chgData name="Zan-Kai Chong" userId="202aa60285047c78" providerId="Windows Live" clId="Web-{D0518C1D-F224-46D0-AAB8-217B5D73CA26}" dt="2019-02-07T04:28:01.199" v="149"/>
          <ac:spMkLst>
            <pc:docMk/>
            <pc:sldMk cId="2983526572" sldId="267"/>
            <ac:spMk id="9" creationId="{16C5FA50-8D52-4617-AF91-5C7B1C8352F1}"/>
          </ac:spMkLst>
        </pc:spChg>
        <pc:spChg chg="add del">
          <ac:chgData name="Zan-Kai Chong" userId="202aa60285047c78" providerId="Windows Live" clId="Web-{D0518C1D-F224-46D0-AAB8-217B5D73CA26}" dt="2019-02-07T04:28:01.199" v="149"/>
          <ac:spMkLst>
            <pc:docMk/>
            <pc:sldMk cId="2983526572" sldId="267"/>
            <ac:spMk id="11" creationId="{E223798C-12AD-4B0C-A50C-D676347D67CF}"/>
          </ac:spMkLst>
        </pc:spChg>
        <pc:spChg chg="add">
          <ac:chgData name="Zan-Kai Chong" userId="202aa60285047c78" providerId="Windows Live" clId="Web-{D0518C1D-F224-46D0-AAB8-217B5D73CA26}" dt="2019-02-07T04:28:01.199" v="149"/>
          <ac:spMkLst>
            <pc:docMk/>
            <pc:sldMk cId="2983526572" sldId="267"/>
            <ac:spMk id="16" creationId="{16C5FA50-8D52-4617-AF91-5C7B1C8352F1}"/>
          </ac:spMkLst>
        </pc:spChg>
        <pc:spChg chg="add">
          <ac:chgData name="Zan-Kai Chong" userId="202aa60285047c78" providerId="Windows Live" clId="Web-{D0518C1D-F224-46D0-AAB8-217B5D73CA26}" dt="2019-02-07T04:28:01.199" v="149"/>
          <ac:spMkLst>
            <pc:docMk/>
            <pc:sldMk cId="2983526572" sldId="267"/>
            <ac:spMk id="18" creationId="{E223798C-12AD-4B0C-A50C-D676347D67CF}"/>
          </ac:spMkLst>
        </pc:spChg>
        <pc:picChg chg="add del mod ord">
          <ac:chgData name="Zan-Kai Chong" userId="202aa60285047c78" providerId="Windows Live" clId="Web-{D0518C1D-F224-46D0-AAB8-217B5D73CA26}" dt="2019-02-07T04:27:31.557" v="144"/>
          <ac:picMkLst>
            <pc:docMk/>
            <pc:sldMk cId="2983526572" sldId="267"/>
            <ac:picMk id="4" creationId="{035A0124-745C-4924-B3D4-28410C71CEDA}"/>
          </ac:picMkLst>
        </pc:picChg>
        <pc:picChg chg="add mod ord">
          <ac:chgData name="Zan-Kai Chong" userId="202aa60285047c78" providerId="Windows Live" clId="Web-{D0518C1D-F224-46D0-AAB8-217B5D73CA26}" dt="2019-02-07T04:28:01.199" v="149"/>
          <ac:picMkLst>
            <pc:docMk/>
            <pc:sldMk cId="2983526572" sldId="267"/>
            <ac:picMk id="10" creationId="{4890837E-3616-43B1-8C8B-F0647CE4A06F}"/>
          </ac:picMkLst>
        </pc:picChg>
      </pc:sldChg>
      <pc:sldChg chg="ord">
        <pc:chgData name="Zan-Kai Chong" userId="202aa60285047c78" providerId="Windows Live" clId="Web-{D0518C1D-F224-46D0-AAB8-217B5D73CA26}" dt="2019-02-07T03:21:07.145" v="37"/>
        <pc:sldMkLst>
          <pc:docMk/>
          <pc:sldMk cId="2524597771" sldId="275"/>
        </pc:sldMkLst>
      </pc:sldChg>
      <pc:sldChg chg="addSp modSp ord">
        <pc:chgData name="Zan-Kai Chong" userId="202aa60285047c78" providerId="Windows Live" clId="Web-{D0518C1D-F224-46D0-AAB8-217B5D73CA26}" dt="2019-02-07T03:25:36.732" v="87" actId="1076"/>
        <pc:sldMkLst>
          <pc:docMk/>
          <pc:sldMk cId="3833608261" sldId="276"/>
        </pc:sldMkLst>
        <pc:spChg chg="mod">
          <ac:chgData name="Zan-Kai Chong" userId="202aa60285047c78" providerId="Windows Live" clId="Web-{D0518C1D-F224-46D0-AAB8-217B5D73CA26}" dt="2019-02-07T03:20:52.676" v="33" actId="20577"/>
          <ac:spMkLst>
            <pc:docMk/>
            <pc:sldMk cId="3833608261" sldId="276"/>
            <ac:spMk id="2" creationId="{40A41C1B-11D7-43C2-86F6-AEAC6446285B}"/>
          </ac:spMkLst>
        </pc:spChg>
        <pc:spChg chg="add mod">
          <ac:chgData name="Zan-Kai Chong" userId="202aa60285047c78" providerId="Windows Live" clId="Web-{D0518C1D-F224-46D0-AAB8-217B5D73CA26}" dt="2019-02-07T03:25:36.732" v="87" actId="1076"/>
          <ac:spMkLst>
            <pc:docMk/>
            <pc:sldMk cId="3833608261" sldId="276"/>
            <ac:spMk id="3" creationId="{0B539BCF-E9B0-4657-9C12-515C174E96F0}"/>
          </ac:spMkLst>
        </pc:spChg>
        <pc:picChg chg="mod">
          <ac:chgData name="Zan-Kai Chong" userId="202aa60285047c78" providerId="Windows Live" clId="Web-{D0518C1D-F224-46D0-AAB8-217B5D73CA26}" dt="2019-02-07T03:25:12.122" v="82" actId="1076"/>
          <ac:picMkLst>
            <pc:docMk/>
            <pc:sldMk cId="3833608261" sldId="276"/>
            <ac:picMk id="6" creationId="{C2A679C7-EAAD-45A3-B6FC-293770275F79}"/>
          </ac:picMkLst>
        </pc:picChg>
      </pc:sldChg>
      <pc:sldChg chg="addSp delSp modSp new mod ord setBg setClrOvrMap">
        <pc:chgData name="Zan-Kai Chong" userId="202aa60285047c78" providerId="Windows Live" clId="Web-{D0518C1D-F224-46D0-AAB8-217B5D73CA26}" dt="2019-02-07T04:23:13.326" v="108"/>
        <pc:sldMkLst>
          <pc:docMk/>
          <pc:sldMk cId="3495853920" sldId="279"/>
        </pc:sldMkLst>
        <pc:spChg chg="add del">
          <ac:chgData name="Zan-Kai Chong" userId="202aa60285047c78" providerId="Windows Live" clId="Web-{D0518C1D-F224-46D0-AAB8-217B5D73CA26}" dt="2019-02-07T03:19:46.002" v="8"/>
          <ac:spMkLst>
            <pc:docMk/>
            <pc:sldMk cId="3495853920" sldId="279"/>
            <ac:spMk id="2" creationId="{B3B6F45E-ED5F-47E6-80CF-A5A01B59FB78}"/>
          </ac:spMkLst>
        </pc:spChg>
        <pc:spChg chg="del">
          <ac:chgData name="Zan-Kai Chong" userId="202aa60285047c78" providerId="Windows Live" clId="Web-{D0518C1D-F224-46D0-AAB8-217B5D73CA26}" dt="2019-02-07T03:14:39.320" v="3"/>
          <ac:spMkLst>
            <pc:docMk/>
            <pc:sldMk cId="3495853920" sldId="279"/>
            <ac:spMk id="3" creationId="{AD80A857-136B-4183-814B-B33714E810D2}"/>
          </ac:spMkLst>
        </pc:spChg>
        <pc:spChg chg="add mod">
          <ac:chgData name="Zan-Kai Chong" userId="202aa60285047c78" providerId="Windows Live" clId="Web-{D0518C1D-F224-46D0-AAB8-217B5D73CA26}" dt="2019-02-07T04:23:13.326" v="108"/>
          <ac:spMkLst>
            <pc:docMk/>
            <pc:sldMk cId="3495853920" sldId="279"/>
            <ac:spMk id="6" creationId="{91C5D8C7-E0BB-40EA-B6BE-4A288396D9DD}"/>
          </ac:spMkLst>
        </pc:spChg>
        <pc:spChg chg="add del">
          <ac:chgData name="Zan-Kai Chong" userId="202aa60285047c78" providerId="Windows Live" clId="Web-{D0518C1D-F224-46D0-AAB8-217B5D73CA26}" dt="2019-02-07T04:20:36.801" v="96"/>
          <ac:spMkLst>
            <pc:docMk/>
            <pc:sldMk cId="3495853920" sldId="279"/>
            <ac:spMk id="8" creationId="{87CC2527-562A-4F69-B487-4371E5B243E7}"/>
          </ac:spMkLst>
        </pc:spChg>
        <pc:spChg chg="add del">
          <ac:chgData name="Zan-Kai Chong" userId="202aa60285047c78" providerId="Windows Live" clId="Web-{D0518C1D-F224-46D0-AAB8-217B5D73CA26}" dt="2019-02-07T03:19:45.940" v="7"/>
          <ac:spMkLst>
            <pc:docMk/>
            <pc:sldMk cId="3495853920" sldId="279"/>
            <ac:spMk id="9" creationId="{01D0AF59-99C3-4251-AB9A-C966C6AD4400}"/>
          </ac:spMkLst>
        </pc:spChg>
        <pc:spChg chg="add del">
          <ac:chgData name="Zan-Kai Chong" userId="202aa60285047c78" providerId="Windows Live" clId="Web-{D0518C1D-F224-46D0-AAB8-217B5D73CA26}" dt="2019-02-07T03:19:45.940" v="7"/>
          <ac:spMkLst>
            <pc:docMk/>
            <pc:sldMk cId="3495853920" sldId="279"/>
            <ac:spMk id="11" creationId="{1855405F-37A2-4869-9154-F8BE3BECE6C3}"/>
          </ac:spMkLst>
        </pc:spChg>
        <pc:picChg chg="add mod ord">
          <ac:chgData name="Zan-Kai Chong" userId="202aa60285047c78" providerId="Windows Live" clId="Web-{D0518C1D-F224-46D0-AAB8-217B5D73CA26}" dt="2019-02-07T04:23:13.326" v="108"/>
          <ac:picMkLst>
            <pc:docMk/>
            <pc:sldMk cId="3495853920" sldId="279"/>
            <ac:picMk id="4" creationId="{47EFAF2F-FDBA-44D1-870C-1228C9AE9BDB}"/>
          </ac:picMkLst>
        </pc:picChg>
        <pc:cxnChg chg="add del">
          <ac:chgData name="Zan-Kai Chong" userId="202aa60285047c78" providerId="Windows Live" clId="Web-{D0518C1D-F224-46D0-AAB8-217B5D73CA26}" dt="2019-02-07T04:20:36.801" v="96"/>
          <ac:cxnSpMkLst>
            <pc:docMk/>
            <pc:sldMk cId="3495853920" sldId="279"/>
            <ac:cxnSpMk id="13" creationId="{BCDAEC91-5BCE-4B55-9CC0-43EF94CB734B}"/>
          </ac:cxnSpMkLst>
        </pc:cxnChg>
      </pc:sldChg>
      <pc:sldChg chg="addSp delSp modSp new mod ord setBg">
        <pc:chgData name="Zan-Kai Chong" userId="202aa60285047c78" providerId="Windows Live" clId="Web-{D0518C1D-F224-46D0-AAB8-217B5D73CA26}" dt="2019-02-07T04:23:23.951" v="111" actId="1076"/>
        <pc:sldMkLst>
          <pc:docMk/>
          <pc:sldMk cId="307905311" sldId="280"/>
        </pc:sldMkLst>
        <pc:spChg chg="del">
          <ac:chgData name="Zan-Kai Chong" userId="202aa60285047c78" providerId="Windows Live" clId="Web-{D0518C1D-F224-46D0-AAB8-217B5D73CA26}" dt="2019-02-07T04:19:18.750" v="90"/>
          <ac:spMkLst>
            <pc:docMk/>
            <pc:sldMk cId="307905311" sldId="280"/>
            <ac:spMk id="2" creationId="{50E52833-8DA1-481D-AE43-DAB0C31C9286}"/>
          </ac:spMkLst>
        </pc:spChg>
        <pc:spChg chg="del">
          <ac:chgData name="Zan-Kai Chong" userId="202aa60285047c78" providerId="Windows Live" clId="Web-{D0518C1D-F224-46D0-AAB8-217B5D73CA26}" dt="2019-02-07T04:19:14.969" v="89"/>
          <ac:spMkLst>
            <pc:docMk/>
            <pc:sldMk cId="307905311" sldId="280"/>
            <ac:spMk id="3" creationId="{F0809BAB-57F3-4351-873C-E2E66177E9DC}"/>
          </ac:spMkLst>
        </pc:spChg>
        <pc:picChg chg="add mod ord">
          <ac:chgData name="Zan-Kai Chong" userId="202aa60285047c78" providerId="Windows Live" clId="Web-{D0518C1D-F224-46D0-AAB8-217B5D73CA26}" dt="2019-02-07T04:23:23.951" v="111" actId="1076"/>
          <ac:picMkLst>
            <pc:docMk/>
            <pc:sldMk cId="307905311" sldId="280"/>
            <ac:picMk id="4" creationId="{F37BD0CD-1ADE-4F06-B447-884D80B2D609}"/>
          </ac:picMkLst>
        </pc:picChg>
      </pc:sldChg>
    </pc:docChg>
  </pc:docChgLst>
  <pc:docChgLst>
    <pc:chgData name="Zan-Kai Chong" userId="202aa60285047c78" providerId="Windows Live" clId="Web-{1F8DAA7A-7FFE-4140-A621-DDF456D8D3A7}"/>
    <pc:docChg chg="addSld modSld sldOrd">
      <pc:chgData name="Zan-Kai Chong" userId="202aa60285047c78" providerId="Windows Live" clId="Web-{1F8DAA7A-7FFE-4140-A621-DDF456D8D3A7}" dt="2019-02-06T10:23:39.412" v="24"/>
      <pc:docMkLst>
        <pc:docMk/>
      </pc:docMkLst>
      <pc:sldChg chg="modSp">
        <pc:chgData name="Zan-Kai Chong" userId="202aa60285047c78" providerId="Windows Live" clId="Web-{1F8DAA7A-7FFE-4140-A621-DDF456D8D3A7}" dt="2019-02-06T10:03:57.221" v="3" actId="1076"/>
        <pc:sldMkLst>
          <pc:docMk/>
          <pc:sldMk cId="3861248212" sldId="261"/>
        </pc:sldMkLst>
        <pc:picChg chg="mod">
          <ac:chgData name="Zan-Kai Chong" userId="202aa60285047c78" providerId="Windows Live" clId="Web-{1F8DAA7A-7FFE-4140-A621-DDF456D8D3A7}" dt="2019-02-06T10:03:57.221" v="3" actId="1076"/>
          <ac:picMkLst>
            <pc:docMk/>
            <pc:sldMk cId="3861248212" sldId="261"/>
            <ac:picMk id="4" creationId="{499B0691-857D-4188-8F32-1BC38465EA77}"/>
          </ac:picMkLst>
        </pc:picChg>
      </pc:sldChg>
      <pc:sldChg chg="modSp">
        <pc:chgData name="Zan-Kai Chong" userId="202aa60285047c78" providerId="Windows Live" clId="Web-{1F8DAA7A-7FFE-4140-A621-DDF456D8D3A7}" dt="2019-02-06T10:06:49.065" v="4" actId="14100"/>
        <pc:sldMkLst>
          <pc:docMk/>
          <pc:sldMk cId="3739040945" sldId="271"/>
        </pc:sldMkLst>
        <pc:picChg chg="mod">
          <ac:chgData name="Zan-Kai Chong" userId="202aa60285047c78" providerId="Windows Live" clId="Web-{1F8DAA7A-7FFE-4140-A621-DDF456D8D3A7}" dt="2019-02-06T10:06:49.065" v="4" actId="14100"/>
          <ac:picMkLst>
            <pc:docMk/>
            <pc:sldMk cId="3739040945" sldId="271"/>
            <ac:picMk id="4" creationId="{207B576E-E237-4D35-93A3-6286EF20485A}"/>
          </ac:picMkLst>
        </pc:picChg>
      </pc:sldChg>
      <pc:sldChg chg="addSp delSp modSp new">
        <pc:chgData name="Zan-Kai Chong" userId="202aa60285047c78" providerId="Windows Live" clId="Web-{1F8DAA7A-7FFE-4140-A621-DDF456D8D3A7}" dt="2019-02-06T10:23:39.412" v="24"/>
        <pc:sldMkLst>
          <pc:docMk/>
          <pc:sldMk cId="2524597771" sldId="275"/>
        </pc:sldMkLst>
        <pc:spChg chg="del">
          <ac:chgData name="Zan-Kai Chong" userId="202aa60285047c78" providerId="Windows Live" clId="Web-{1F8DAA7A-7FFE-4140-A621-DDF456D8D3A7}" dt="2019-02-06T10:23:39.412" v="24"/>
          <ac:spMkLst>
            <pc:docMk/>
            <pc:sldMk cId="2524597771" sldId="275"/>
            <ac:spMk id="3" creationId="{F5CC0C4D-4E78-411E-AA63-ADB3C09EEBA9}"/>
          </ac:spMkLst>
        </pc:spChg>
        <pc:picChg chg="add mod ord">
          <ac:chgData name="Zan-Kai Chong" userId="202aa60285047c78" providerId="Windows Live" clId="Web-{1F8DAA7A-7FFE-4140-A621-DDF456D8D3A7}" dt="2019-02-06T10:23:39.412" v="24"/>
          <ac:picMkLst>
            <pc:docMk/>
            <pc:sldMk cId="2524597771" sldId="275"/>
            <ac:picMk id="4" creationId="{BB2A7D64-ED5C-4D43-9EC5-A763EC573BDA}"/>
          </ac:picMkLst>
        </pc:picChg>
      </pc:sldChg>
    </pc:docChg>
  </pc:docChgLst>
  <pc:docChgLst>
    <pc:chgData name="Zan-Kai Chong" userId="202aa60285047c78" providerId="Windows Live" clId="Web-{0B8061B5-F506-465C-AD26-7A581B9CC408}"/>
    <pc:docChg chg="addSld modSld sldOrd">
      <pc:chgData name="Zan-Kai Chong" userId="202aa60285047c78" providerId="Windows Live" clId="Web-{0B8061B5-F506-465C-AD26-7A581B9CC408}" dt="2019-02-04T03:03:42.121" v="749" actId="20577"/>
      <pc:docMkLst>
        <pc:docMk/>
      </pc:docMkLst>
      <pc:sldChg chg="modSp">
        <pc:chgData name="Zan-Kai Chong" userId="202aa60285047c78" providerId="Windows Live" clId="Web-{0B8061B5-F506-465C-AD26-7A581B9CC408}" dt="2019-02-03T03:11:05.840" v="493" actId="20577"/>
        <pc:sldMkLst>
          <pc:docMk/>
          <pc:sldMk cId="109857222" sldId="256"/>
        </pc:sldMkLst>
        <pc:spChg chg="mod">
          <ac:chgData name="Zan-Kai Chong" userId="202aa60285047c78" providerId="Windows Live" clId="Web-{0B8061B5-F506-465C-AD26-7A581B9CC408}" dt="2019-02-03T02:52:03.748" v="29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Zan-Kai Chong" userId="202aa60285047c78" providerId="Windows Live" clId="Web-{0B8061B5-F506-465C-AD26-7A581B9CC408}" dt="2019-02-03T03:11:05.840" v="49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Zan-Kai Chong" userId="202aa60285047c78" providerId="Windows Live" clId="Web-{0B8061B5-F506-465C-AD26-7A581B9CC408}" dt="2019-02-04T02:42:01.928" v="645" actId="20577"/>
        <pc:sldMkLst>
          <pc:docMk/>
          <pc:sldMk cId="1535207601" sldId="257"/>
        </pc:sldMkLst>
        <pc:spChg chg="mod">
          <ac:chgData name="Zan-Kai Chong" userId="202aa60285047c78" providerId="Windows Live" clId="Web-{0B8061B5-F506-465C-AD26-7A581B9CC408}" dt="2019-02-04T02:42:01.928" v="645" actId="20577"/>
          <ac:spMkLst>
            <pc:docMk/>
            <pc:sldMk cId="1535207601" sldId="257"/>
            <ac:spMk id="3" creationId="{64114D71-8151-449E-B388-B5C200A48DA9}"/>
          </ac:spMkLst>
        </pc:spChg>
        <pc:picChg chg="del">
          <ac:chgData name="Zan-Kai Chong" userId="202aa60285047c78" providerId="Windows Live" clId="Web-{0B8061B5-F506-465C-AD26-7A581B9CC408}" dt="2019-02-03T03:04:53.961" v="401"/>
          <ac:picMkLst>
            <pc:docMk/>
            <pc:sldMk cId="1535207601" sldId="257"/>
            <ac:picMk id="4" creationId="{55D20125-96FA-4F67-BA7B-500B069FE019}"/>
          </ac:picMkLst>
        </pc:picChg>
        <pc:picChg chg="add mod">
          <ac:chgData name="Zan-Kai Chong" userId="202aa60285047c78" providerId="Windows Live" clId="Web-{0B8061B5-F506-465C-AD26-7A581B9CC408}" dt="2019-02-04T02:40:55.237" v="624" actId="1076"/>
          <ac:picMkLst>
            <pc:docMk/>
            <pc:sldMk cId="1535207601" sldId="257"/>
            <ac:picMk id="4" creationId="{FE679648-6474-4061-AE09-D5E1FA24761A}"/>
          </ac:picMkLst>
        </pc:picChg>
        <pc:picChg chg="add mod">
          <ac:chgData name="Zan-Kai Chong" userId="202aa60285047c78" providerId="Windows Live" clId="Web-{0B8061B5-F506-465C-AD26-7A581B9CC408}" dt="2019-02-04T02:40:51.503" v="623" actId="1076"/>
          <ac:picMkLst>
            <pc:docMk/>
            <pc:sldMk cId="1535207601" sldId="257"/>
            <ac:picMk id="5" creationId="{DBE52A6B-23B1-4FDB-96CC-87880CFC2F06}"/>
          </ac:picMkLst>
        </pc:picChg>
      </pc:sldChg>
      <pc:sldChg chg="addSp delSp modSp mod setBg">
        <pc:chgData name="Zan-Kai Chong" userId="202aa60285047c78" providerId="Windows Live" clId="Web-{0B8061B5-F506-465C-AD26-7A581B9CC408}" dt="2019-02-04T02:52:14.992" v="671"/>
        <pc:sldMkLst>
          <pc:docMk/>
          <pc:sldMk cId="4257555422" sldId="259"/>
        </pc:sldMkLst>
        <pc:spChg chg="mod">
          <ac:chgData name="Zan-Kai Chong" userId="202aa60285047c78" providerId="Windows Live" clId="Web-{0B8061B5-F506-465C-AD26-7A581B9CC408}" dt="2019-02-03T02:44:37.131" v="140" actId="20577"/>
          <ac:spMkLst>
            <pc:docMk/>
            <pc:sldMk cId="4257555422" sldId="259"/>
            <ac:spMk id="2" creationId="{DF9D9231-43C8-440F-89F4-2B43DBC21B30}"/>
          </ac:spMkLst>
        </pc:spChg>
        <pc:spChg chg="mod">
          <ac:chgData name="Zan-Kai Chong" userId="202aa60285047c78" providerId="Windows Live" clId="Web-{0B8061B5-F506-465C-AD26-7A581B9CC408}" dt="2019-02-03T02:52:25.874" v="302" actId="20577"/>
          <ac:spMkLst>
            <pc:docMk/>
            <pc:sldMk cId="4257555422" sldId="259"/>
            <ac:spMk id="3" creationId="{7534BBDD-8573-4714-A078-EAB601BD414C}"/>
          </ac:spMkLst>
        </pc:spChg>
        <pc:spChg chg="add del">
          <ac:chgData name="Zan-Kai Chong" userId="202aa60285047c78" providerId="Windows Live" clId="Web-{0B8061B5-F506-465C-AD26-7A581B9CC408}" dt="2019-02-04T02:52:14.992" v="671"/>
          <ac:spMkLst>
            <pc:docMk/>
            <pc:sldMk cId="4257555422" sldId="259"/>
            <ac:spMk id="4" creationId="{78D8C157-E763-4EE7-85C0-8FCF8AB16CA2}"/>
          </ac:spMkLst>
        </pc:spChg>
        <pc:spChg chg="add del">
          <ac:chgData name="Zan-Kai Chong" userId="202aa60285047c78" providerId="Windows Live" clId="Web-{0B8061B5-F506-465C-AD26-7A581B9CC408}" dt="2019-02-02T04:03:36.896" v="6"/>
          <ac:spMkLst>
            <pc:docMk/>
            <pc:sldMk cId="4257555422" sldId="259"/>
            <ac:spMk id="10" creationId="{11C59EDF-5A1E-404D-B55D-8AEA5D8D6D62}"/>
          </ac:spMkLst>
        </pc:spChg>
        <pc:spChg chg="add del">
          <ac:chgData name="Zan-Kai Chong" userId="202aa60285047c78" providerId="Windows Live" clId="Web-{0B8061B5-F506-465C-AD26-7A581B9CC408}" dt="2019-02-02T04:03:36.896" v="6"/>
          <ac:spMkLst>
            <pc:docMk/>
            <pc:sldMk cId="4257555422" sldId="259"/>
            <ac:spMk id="12" creationId="{FEE0385D-4151-43AA-9C6B-0365E103172D}"/>
          </ac:spMkLst>
        </pc:spChg>
        <pc:picChg chg="add del mod">
          <ac:chgData name="Zan-Kai Chong" userId="202aa60285047c78" providerId="Windows Live" clId="Web-{0B8061B5-F506-465C-AD26-7A581B9CC408}" dt="2019-02-03T02:41:37.809" v="10"/>
          <ac:picMkLst>
            <pc:docMk/>
            <pc:sldMk cId="4257555422" sldId="259"/>
            <ac:picMk id="5" creationId="{60E446AF-5FE7-4491-869C-75E95AF31AC5}"/>
          </ac:picMkLst>
        </pc:picChg>
        <pc:picChg chg="add mod">
          <ac:chgData name="Zan-Kai Chong" userId="202aa60285047c78" providerId="Windows Live" clId="Web-{0B8061B5-F506-465C-AD26-7A581B9CC408}" dt="2019-02-04T02:52:11.804" v="670" actId="1076"/>
          <ac:picMkLst>
            <pc:docMk/>
            <pc:sldMk cId="4257555422" sldId="259"/>
            <ac:picMk id="5" creationId="{9C4742E8-FE7E-44D0-B95D-FD8EFFC16951}"/>
          </ac:picMkLst>
        </pc:picChg>
      </pc:sldChg>
      <pc:sldChg chg="addSp modSp new mod setBg">
        <pc:chgData name="Zan-Kai Chong" userId="202aa60285047c78" providerId="Windows Live" clId="Web-{0B8061B5-F506-465C-AD26-7A581B9CC408}" dt="2019-02-04T02:48:20.714" v="667" actId="20577"/>
        <pc:sldMkLst>
          <pc:docMk/>
          <pc:sldMk cId="1268971383" sldId="260"/>
        </pc:sldMkLst>
        <pc:spChg chg="mod">
          <ac:chgData name="Zan-Kai Chong" userId="202aa60285047c78" providerId="Windows Live" clId="Web-{0B8061B5-F506-465C-AD26-7A581B9CC408}" dt="2019-02-04T02:47:35.321" v="664"/>
          <ac:spMkLst>
            <pc:docMk/>
            <pc:sldMk cId="1268971383" sldId="260"/>
            <ac:spMk id="2" creationId="{5A009A6D-44F6-48D1-997C-5A61113FC852}"/>
          </ac:spMkLst>
        </pc:spChg>
        <pc:spChg chg="mod">
          <ac:chgData name="Zan-Kai Chong" userId="202aa60285047c78" providerId="Windows Live" clId="Web-{0B8061B5-F506-465C-AD26-7A581B9CC408}" dt="2019-02-04T02:48:20.714" v="667" actId="20577"/>
          <ac:spMkLst>
            <pc:docMk/>
            <pc:sldMk cId="1268971383" sldId="260"/>
            <ac:spMk id="3" creationId="{20B5F645-EA1C-49DB-B0E9-4810AC87EE6E}"/>
          </ac:spMkLst>
        </pc:spChg>
        <pc:picChg chg="add mod">
          <ac:chgData name="Zan-Kai Chong" userId="202aa60285047c78" providerId="Windows Live" clId="Web-{0B8061B5-F506-465C-AD26-7A581B9CC408}" dt="2019-02-04T02:47:35.321" v="664"/>
          <ac:picMkLst>
            <pc:docMk/>
            <pc:sldMk cId="1268971383" sldId="260"/>
            <ac:picMk id="4" creationId="{C0589C36-630A-48E7-8839-5A71F070463D}"/>
          </ac:picMkLst>
        </pc:picChg>
      </pc:sldChg>
      <pc:sldChg chg="addSp delSp modSp new mod ord setBg">
        <pc:chgData name="Zan-Kai Chong" userId="202aa60285047c78" providerId="Windows Live" clId="Web-{0B8061B5-F506-465C-AD26-7A581B9CC408}" dt="2019-02-04T02:55:30.705" v="713"/>
        <pc:sldMkLst>
          <pc:docMk/>
          <pc:sldMk cId="3861248212" sldId="261"/>
        </pc:sldMkLst>
        <pc:spChg chg="mod">
          <ac:chgData name="Zan-Kai Chong" userId="202aa60285047c78" providerId="Windows Live" clId="Web-{0B8061B5-F506-465C-AD26-7A581B9CC408}" dt="2019-02-03T03:03:39.332" v="398" actId="20577"/>
          <ac:spMkLst>
            <pc:docMk/>
            <pc:sldMk cId="3861248212" sldId="261"/>
            <ac:spMk id="2" creationId="{2DE29D75-46B4-4C2C-9C8F-AB0CD30F5E64}"/>
          </ac:spMkLst>
        </pc:spChg>
        <pc:spChg chg="del">
          <ac:chgData name="Zan-Kai Chong" userId="202aa60285047c78" providerId="Windows Live" clId="Web-{0B8061B5-F506-465C-AD26-7A581B9CC408}" dt="2019-02-03T03:03:02.533" v="356"/>
          <ac:spMkLst>
            <pc:docMk/>
            <pc:sldMk cId="3861248212" sldId="261"/>
            <ac:spMk id="3" creationId="{BE325FF9-43F7-4A30-B60F-87DC9C02BCE1}"/>
          </ac:spMkLst>
        </pc:spChg>
        <pc:spChg chg="add">
          <ac:chgData name="Zan-Kai Chong" userId="202aa60285047c78" providerId="Windows Live" clId="Web-{0B8061B5-F506-465C-AD26-7A581B9CC408}" dt="2019-02-03T03:03:17.643" v="359"/>
          <ac:spMkLst>
            <pc:docMk/>
            <pc:sldMk cId="3861248212" sldId="261"/>
            <ac:spMk id="6" creationId="{707744A9-B1DD-4F76-B3B2-02A51E6DF412}"/>
          </ac:spMkLst>
        </pc:spChg>
        <pc:spChg chg="add">
          <ac:chgData name="Zan-Kai Chong" userId="202aa60285047c78" providerId="Windows Live" clId="Web-{0B8061B5-F506-465C-AD26-7A581B9CC408}" dt="2019-02-03T03:03:17.643" v="359"/>
          <ac:spMkLst>
            <pc:docMk/>
            <pc:sldMk cId="3861248212" sldId="261"/>
            <ac:spMk id="7" creationId="{09F52C97-D8A0-4C58-9D04-B8733EE38B7B}"/>
          </ac:spMkLst>
        </pc:spChg>
        <pc:spChg chg="add del">
          <ac:chgData name="Zan-Kai Chong" userId="202aa60285047c78" providerId="Windows Live" clId="Web-{0B8061B5-F506-465C-AD26-7A581B9CC408}" dt="2019-02-03T03:03:17.534" v="358"/>
          <ac:spMkLst>
            <pc:docMk/>
            <pc:sldMk cId="3861248212" sldId="261"/>
            <ac:spMk id="9" creationId="{4913D8DA-B72B-46FB-9E5D-656A0EB0A476}"/>
          </ac:spMkLst>
        </pc:spChg>
        <pc:spChg chg="add del">
          <ac:chgData name="Zan-Kai Chong" userId="202aa60285047c78" providerId="Windows Live" clId="Web-{0B8061B5-F506-465C-AD26-7A581B9CC408}" dt="2019-02-03T03:03:17.534" v="358"/>
          <ac:spMkLst>
            <pc:docMk/>
            <pc:sldMk cId="3861248212" sldId="261"/>
            <ac:spMk id="11" creationId="{63CDDC8E-3FD0-4545-A664-7661835B4586}"/>
          </ac:spMkLst>
        </pc:spChg>
        <pc:picChg chg="add mod ord">
          <ac:chgData name="Zan-Kai Chong" userId="202aa60285047c78" providerId="Windows Live" clId="Web-{0B8061B5-F506-465C-AD26-7A581B9CC408}" dt="2019-02-03T03:03:17.643" v="359"/>
          <ac:picMkLst>
            <pc:docMk/>
            <pc:sldMk cId="3861248212" sldId="261"/>
            <ac:picMk id="4" creationId="{499B0691-857D-4188-8F32-1BC38465EA77}"/>
          </ac:picMkLst>
        </pc:picChg>
      </pc:sldChg>
      <pc:sldChg chg="modSp new">
        <pc:chgData name="Zan-Kai Chong" userId="202aa60285047c78" providerId="Windows Live" clId="Web-{0B8061B5-F506-465C-AD26-7A581B9CC408}" dt="2019-02-03T03:09:45.336" v="466" actId="20577"/>
        <pc:sldMkLst>
          <pc:docMk/>
          <pc:sldMk cId="509183862" sldId="263"/>
        </pc:sldMkLst>
        <pc:spChg chg="mod">
          <ac:chgData name="Zan-Kai Chong" userId="202aa60285047c78" providerId="Windows Live" clId="Web-{0B8061B5-F506-465C-AD26-7A581B9CC408}" dt="2019-02-03T03:09:45.336" v="466" actId="20577"/>
          <ac:spMkLst>
            <pc:docMk/>
            <pc:sldMk cId="509183862" sldId="263"/>
            <ac:spMk id="2" creationId="{E8AC5A7E-780C-41D1-84F4-A4815C71B6D7}"/>
          </ac:spMkLst>
        </pc:spChg>
      </pc:sldChg>
      <pc:sldChg chg="modSp new">
        <pc:chgData name="Zan-Kai Chong" userId="202aa60285047c78" providerId="Windows Live" clId="Web-{0B8061B5-F506-465C-AD26-7A581B9CC408}" dt="2019-02-04T03:03:32.339" v="747" actId="20577"/>
        <pc:sldMkLst>
          <pc:docMk/>
          <pc:sldMk cId="753099840" sldId="265"/>
        </pc:sldMkLst>
        <pc:spChg chg="mod">
          <ac:chgData name="Zan-Kai Chong" userId="202aa60285047c78" providerId="Windows Live" clId="Web-{0B8061B5-F506-465C-AD26-7A581B9CC408}" dt="2019-02-04T03:03:16.745" v="742" actId="20577"/>
          <ac:spMkLst>
            <pc:docMk/>
            <pc:sldMk cId="753099840" sldId="265"/>
            <ac:spMk id="2" creationId="{BAD00DF4-0D8C-440B-9526-8687B2AE1926}"/>
          </ac:spMkLst>
        </pc:spChg>
        <pc:spChg chg="mod">
          <ac:chgData name="Zan-Kai Chong" userId="202aa60285047c78" providerId="Windows Live" clId="Web-{0B8061B5-F506-465C-AD26-7A581B9CC408}" dt="2019-02-04T03:03:32.339" v="747" actId="20577"/>
          <ac:spMkLst>
            <pc:docMk/>
            <pc:sldMk cId="753099840" sldId="265"/>
            <ac:spMk id="3" creationId="{C7F91AA4-5928-4C0E-9416-9770CA2ACA5F}"/>
          </ac:spMkLst>
        </pc:spChg>
      </pc:sldChg>
      <pc:sldChg chg="modSp new">
        <pc:chgData name="Zan-Kai Chong" userId="202aa60285047c78" providerId="Windows Live" clId="Web-{0B8061B5-F506-465C-AD26-7A581B9CC408}" dt="2019-02-04T02:54:02.716" v="696" actId="20577"/>
        <pc:sldMkLst>
          <pc:docMk/>
          <pc:sldMk cId="2983526572" sldId="267"/>
        </pc:sldMkLst>
        <pc:spChg chg="mod">
          <ac:chgData name="Zan-Kai Chong" userId="202aa60285047c78" providerId="Windows Live" clId="Web-{0B8061B5-F506-465C-AD26-7A581B9CC408}" dt="2019-02-04T02:54:02.716" v="696" actId="20577"/>
          <ac:spMkLst>
            <pc:docMk/>
            <pc:sldMk cId="2983526572" sldId="267"/>
            <ac:spMk id="2" creationId="{EC3168AD-B543-4EAA-9285-77AF08E8740D}"/>
          </ac:spMkLst>
        </pc:spChg>
      </pc:sldChg>
      <pc:sldChg chg="modSp new">
        <pc:chgData name="Zan-Kai Chong" userId="202aa60285047c78" providerId="Windows Live" clId="Web-{0B8061B5-F506-465C-AD26-7A581B9CC408}" dt="2019-02-04T02:56:12.348" v="731" actId="20577"/>
        <pc:sldMkLst>
          <pc:docMk/>
          <pc:sldMk cId="4157786780" sldId="270"/>
        </pc:sldMkLst>
        <pc:spChg chg="mod">
          <ac:chgData name="Zan-Kai Chong" userId="202aa60285047c78" providerId="Windows Live" clId="Web-{0B8061B5-F506-465C-AD26-7A581B9CC408}" dt="2019-02-04T02:56:12.348" v="731" actId="20577"/>
          <ac:spMkLst>
            <pc:docMk/>
            <pc:sldMk cId="4157786780" sldId="270"/>
            <ac:spMk id="2" creationId="{C7FF5192-348F-40F9-A891-E127DCBA8906}"/>
          </ac:spMkLst>
        </pc:spChg>
      </pc:sldChg>
      <pc:sldChg chg="new">
        <pc:chgData name="Zan-Kai Chong" userId="202aa60285047c78" providerId="Windows Live" clId="Web-{0B8061B5-F506-465C-AD26-7A581B9CC408}" dt="2019-02-04T03:01:39.786" v="734"/>
        <pc:sldMkLst>
          <pc:docMk/>
          <pc:sldMk cId="3739040945" sldId="271"/>
        </pc:sldMkLst>
      </pc:sldChg>
    </pc:docChg>
  </pc:docChgLst>
  <pc:docChgLst>
    <pc:chgData name="Zan-Kai Chong" userId="202aa60285047c78" providerId="Windows Live" clId="Web-{26921AA6-20BB-486E-AA4B-D2AC959DEF42}"/>
    <pc:docChg chg="addSld delSld modSld">
      <pc:chgData name="Zan-Kai Chong" userId="202aa60285047c78" providerId="Windows Live" clId="Web-{26921AA6-20BB-486E-AA4B-D2AC959DEF42}" dt="2019-02-04T04:01:20.365" v="103"/>
      <pc:docMkLst>
        <pc:docMk/>
      </pc:docMkLst>
      <pc:sldChg chg="addSp delSp modSp">
        <pc:chgData name="Zan-Kai Chong" userId="202aa60285047c78" providerId="Windows Live" clId="Web-{26921AA6-20BB-486E-AA4B-D2AC959DEF42}" dt="2019-02-04T04:00:23.068" v="96"/>
        <pc:sldMkLst>
          <pc:docMk/>
          <pc:sldMk cId="109857222" sldId="256"/>
        </pc:sldMkLst>
        <pc:spChg chg="mod">
          <ac:chgData name="Zan-Kai Chong" userId="202aa60285047c78" providerId="Windows Live" clId="Web-{26921AA6-20BB-486E-AA4B-D2AC959DEF42}" dt="2019-02-04T04:00:23.068" v="9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Zan-Kai Chong" userId="202aa60285047c78" providerId="Windows Live" clId="Web-{26921AA6-20BB-486E-AA4B-D2AC959DEF42}" dt="2019-02-04T04:00:23.068" v="96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Zan-Kai Chong" userId="202aa60285047c78" providerId="Windows Live" clId="Web-{26921AA6-20BB-486E-AA4B-D2AC959DEF42}" dt="2019-02-04T04:00:23.068" v="96"/>
          <ac:spMkLst>
            <pc:docMk/>
            <pc:sldMk cId="109857222" sldId="256"/>
            <ac:spMk id="5" creationId="{23962611-DFD5-4092-AAFD-559E3DFCE2C9}"/>
          </ac:spMkLst>
        </pc:spChg>
        <pc:spChg chg="add">
          <ac:chgData name="Zan-Kai Chong" userId="202aa60285047c78" providerId="Windows Live" clId="Web-{26921AA6-20BB-486E-AA4B-D2AC959DEF42}" dt="2019-02-04T04:00:23.068" v="96"/>
          <ac:spMkLst>
            <pc:docMk/>
            <pc:sldMk cId="109857222" sldId="256"/>
            <ac:spMk id="11" creationId="{3B854194-185D-494D-905C-7C7CB2E30F6E}"/>
          </ac:spMkLst>
        </pc:spChg>
        <pc:spChg chg="add">
          <ac:chgData name="Zan-Kai Chong" userId="202aa60285047c78" providerId="Windows Live" clId="Web-{26921AA6-20BB-486E-AA4B-D2AC959DEF42}" dt="2019-02-04T04:00:23.068" v="96"/>
          <ac:spMkLst>
            <pc:docMk/>
            <pc:sldMk cId="109857222" sldId="256"/>
            <ac:spMk id="13" creationId="{B4F5FA0D-0104-4987-8241-EFF7C85B88DE}"/>
          </ac:spMkLst>
        </pc:spChg>
        <pc:picChg chg="del">
          <ac:chgData name="Zan-Kai Chong" userId="202aa60285047c78" providerId="Windows Live" clId="Web-{26921AA6-20BB-486E-AA4B-D2AC959DEF42}" dt="2019-02-04T04:00:23.068" v="96"/>
          <ac:picMkLst>
            <pc:docMk/>
            <pc:sldMk cId="109857222" sldId="256"/>
            <ac:picMk id="6" creationId="{2270F1FA-0425-408F-9861-80BF5AFB276D}"/>
          </ac:picMkLst>
        </pc:picChg>
        <pc:picChg chg="add">
          <ac:chgData name="Zan-Kai Chong" userId="202aa60285047c78" providerId="Windows Live" clId="Web-{26921AA6-20BB-486E-AA4B-D2AC959DEF42}" dt="2019-02-04T04:00:23.068" v="96"/>
          <ac:picMkLst>
            <pc:docMk/>
            <pc:sldMk cId="109857222" sldId="256"/>
            <ac:picMk id="15" creationId="{2897127E-6CEF-446C-BE87-93B7C46E49D1}"/>
          </ac:picMkLst>
        </pc:picChg>
      </pc:sldChg>
      <pc:sldChg chg="modSp">
        <pc:chgData name="Zan-Kai Chong" userId="202aa60285047c78" providerId="Windows Live" clId="Web-{26921AA6-20BB-486E-AA4B-D2AC959DEF42}" dt="2019-02-04T04:00:55.881" v="99" actId="20577"/>
        <pc:sldMkLst>
          <pc:docMk/>
          <pc:sldMk cId="4257555422" sldId="259"/>
        </pc:sldMkLst>
        <pc:spChg chg="mod">
          <ac:chgData name="Zan-Kai Chong" userId="202aa60285047c78" providerId="Windows Live" clId="Web-{26921AA6-20BB-486E-AA4B-D2AC959DEF42}" dt="2019-02-04T04:00:55.881" v="99" actId="20577"/>
          <ac:spMkLst>
            <pc:docMk/>
            <pc:sldMk cId="4257555422" sldId="259"/>
            <ac:spMk id="3" creationId="{7534BBDD-8573-4714-A078-EAB601BD414C}"/>
          </ac:spMkLst>
        </pc:spChg>
      </pc:sldChg>
      <pc:sldChg chg="modSp">
        <pc:chgData name="Zan-Kai Chong" userId="202aa60285047c78" providerId="Windows Live" clId="Web-{26921AA6-20BB-486E-AA4B-D2AC959DEF42}" dt="2019-02-04T03:52:55.459" v="66" actId="20577"/>
        <pc:sldMkLst>
          <pc:docMk/>
          <pc:sldMk cId="753099840" sldId="265"/>
        </pc:sldMkLst>
        <pc:spChg chg="mod">
          <ac:chgData name="Zan-Kai Chong" userId="202aa60285047c78" providerId="Windows Live" clId="Web-{26921AA6-20BB-486E-AA4B-D2AC959DEF42}" dt="2019-02-04T03:52:55.459" v="66" actId="20577"/>
          <ac:spMkLst>
            <pc:docMk/>
            <pc:sldMk cId="753099840" sldId="265"/>
            <ac:spMk id="3" creationId="{C7F91AA4-5928-4C0E-9416-9770CA2ACA5F}"/>
          </ac:spMkLst>
        </pc:spChg>
      </pc:sldChg>
      <pc:sldChg chg="addSp delSp modSp mod modClrScheme chgLayout">
        <pc:chgData name="Zan-Kai Chong" userId="202aa60285047c78" providerId="Windows Live" clId="Web-{26921AA6-20BB-486E-AA4B-D2AC959DEF42}" dt="2019-02-04T03:52:00.490" v="41" actId="1076"/>
        <pc:sldMkLst>
          <pc:docMk/>
          <pc:sldMk cId="4157786780" sldId="270"/>
        </pc:sldMkLst>
        <pc:spChg chg="mod ord">
          <ac:chgData name="Zan-Kai Chong" userId="202aa60285047c78" providerId="Windows Live" clId="Web-{26921AA6-20BB-486E-AA4B-D2AC959DEF42}" dt="2019-02-04T03:51:09.724" v="24"/>
          <ac:spMkLst>
            <pc:docMk/>
            <pc:sldMk cId="4157786780" sldId="270"/>
            <ac:spMk id="2" creationId="{C7FF5192-348F-40F9-A891-E127DCBA8906}"/>
          </ac:spMkLst>
        </pc:spChg>
        <pc:spChg chg="del">
          <ac:chgData name="Zan-Kai Chong" userId="202aa60285047c78" providerId="Windows Live" clId="Web-{26921AA6-20BB-486E-AA4B-D2AC959DEF42}" dt="2019-02-04T03:45:07.537" v="9"/>
          <ac:spMkLst>
            <pc:docMk/>
            <pc:sldMk cId="4157786780" sldId="270"/>
            <ac:spMk id="3" creationId="{15EB3DAD-5EAA-4348-8C97-26B98E883F25}"/>
          </ac:spMkLst>
        </pc:spChg>
        <pc:spChg chg="add del mod ord">
          <ac:chgData name="Zan-Kai Chong" userId="202aa60285047c78" providerId="Windows Live" clId="Web-{26921AA6-20BB-486E-AA4B-D2AC959DEF42}" dt="2019-02-04T03:51:42.724" v="33"/>
          <ac:spMkLst>
            <pc:docMk/>
            <pc:sldMk cId="4157786780" sldId="270"/>
            <ac:spMk id="8" creationId="{F8A40D3E-4B1B-46AC-BC4D-00C62CF34B14}"/>
          </ac:spMkLst>
        </pc:spChg>
        <pc:spChg chg="add mod">
          <ac:chgData name="Zan-Kai Chong" userId="202aa60285047c78" providerId="Windows Live" clId="Web-{26921AA6-20BB-486E-AA4B-D2AC959DEF42}" dt="2019-02-04T03:51:55.896" v="37" actId="20577"/>
          <ac:spMkLst>
            <pc:docMk/>
            <pc:sldMk cId="4157786780" sldId="270"/>
            <ac:spMk id="10" creationId="{69CDC355-4AD9-4354-AA1E-4DF132549F70}"/>
          </ac:spMkLst>
        </pc:spChg>
        <pc:picChg chg="add del">
          <ac:chgData name="Zan-Kai Chong" userId="202aa60285047c78" providerId="Windows Live" clId="Web-{26921AA6-20BB-486E-AA4B-D2AC959DEF42}" dt="2019-02-04T03:43:47.599" v="8"/>
          <ac:picMkLst>
            <pc:docMk/>
            <pc:sldMk cId="4157786780" sldId="270"/>
            <ac:picMk id="5" creationId="{48D4D099-F00B-41EA-9DE0-6F63B0DCB665}"/>
          </ac:picMkLst>
        </pc:picChg>
        <pc:picChg chg="add mod ord modCrop">
          <ac:chgData name="Zan-Kai Chong" userId="202aa60285047c78" providerId="Windows Live" clId="Web-{26921AA6-20BB-486E-AA4B-D2AC959DEF42}" dt="2019-02-04T03:52:00.490" v="41" actId="1076"/>
          <ac:picMkLst>
            <pc:docMk/>
            <pc:sldMk cId="4157786780" sldId="270"/>
            <ac:picMk id="6" creationId="{E6C2755D-BEA3-4F60-AE00-DE82D380C6A0}"/>
          </ac:picMkLst>
        </pc:picChg>
      </pc:sldChg>
      <pc:sldChg chg="addSp delSp modSp">
        <pc:chgData name="Zan-Kai Chong" userId="202aa60285047c78" providerId="Windows Live" clId="Web-{26921AA6-20BB-486E-AA4B-D2AC959DEF42}" dt="2019-02-04T03:51:38.037" v="30" actId="20577"/>
        <pc:sldMkLst>
          <pc:docMk/>
          <pc:sldMk cId="3739040945" sldId="271"/>
        </pc:sldMkLst>
        <pc:spChg chg="mod">
          <ac:chgData name="Zan-Kai Chong" userId="202aa60285047c78" providerId="Windows Live" clId="Web-{26921AA6-20BB-486E-AA4B-D2AC959DEF42}" dt="2019-02-04T03:43:25.271" v="4" actId="20577"/>
          <ac:spMkLst>
            <pc:docMk/>
            <pc:sldMk cId="3739040945" sldId="271"/>
            <ac:spMk id="2" creationId="{50F38D72-C68C-4EDA-9F3B-EF385A9EF12E}"/>
          </ac:spMkLst>
        </pc:spChg>
        <pc:spChg chg="del">
          <ac:chgData name="Zan-Kai Chong" userId="202aa60285047c78" providerId="Windows Live" clId="Web-{26921AA6-20BB-486E-AA4B-D2AC959DEF42}" dt="2019-02-04T03:47:31.537" v="11"/>
          <ac:spMkLst>
            <pc:docMk/>
            <pc:sldMk cId="3739040945" sldId="271"/>
            <ac:spMk id="3" creationId="{30773304-0429-4B58-B40A-C4D31CC30743}"/>
          </ac:spMkLst>
        </pc:spChg>
        <pc:spChg chg="add mod">
          <ac:chgData name="Zan-Kai Chong" userId="202aa60285047c78" providerId="Windows Live" clId="Web-{26921AA6-20BB-486E-AA4B-D2AC959DEF42}" dt="2019-02-04T03:51:38.037" v="30" actId="20577"/>
          <ac:spMkLst>
            <pc:docMk/>
            <pc:sldMk cId="3739040945" sldId="271"/>
            <ac:spMk id="9" creationId="{26D5E62A-84AB-4A42-86F9-58709D3A3ED7}"/>
          </ac:spMkLst>
        </pc:spChg>
        <pc:picChg chg="add mod ord">
          <ac:chgData name="Zan-Kai Chong" userId="202aa60285047c78" providerId="Windows Live" clId="Web-{26921AA6-20BB-486E-AA4B-D2AC959DEF42}" dt="2019-02-04T03:48:30.334" v="15" actId="1076"/>
          <ac:picMkLst>
            <pc:docMk/>
            <pc:sldMk cId="3739040945" sldId="271"/>
            <ac:picMk id="4" creationId="{207B576E-E237-4D35-93A3-6286EF20485A}"/>
          </ac:picMkLst>
        </pc:picChg>
        <pc:picChg chg="add mod">
          <ac:chgData name="Zan-Kai Chong" userId="202aa60285047c78" providerId="Windows Live" clId="Web-{26921AA6-20BB-486E-AA4B-D2AC959DEF42}" dt="2019-02-04T03:48:28.005" v="14" actId="1076"/>
          <ac:picMkLst>
            <pc:docMk/>
            <pc:sldMk cId="3739040945" sldId="271"/>
            <ac:picMk id="6" creationId="{627D41F5-2BBE-4C2F-BB5F-D3D0B2188281}"/>
          </ac:picMkLst>
        </pc:picChg>
      </pc:sldChg>
      <pc:sldChg chg="addSp delSp modSp new mod modClrScheme chgLayout">
        <pc:chgData name="Zan-Kai Chong" userId="202aa60285047c78" providerId="Windows Live" clId="Web-{26921AA6-20BB-486E-AA4B-D2AC959DEF42}" dt="2019-02-04T03:59:00.615" v="94" actId="1076"/>
        <pc:sldMkLst>
          <pc:docMk/>
          <pc:sldMk cId="3652787126" sldId="273"/>
        </pc:sldMkLst>
        <pc:spChg chg="del">
          <ac:chgData name="Zan-Kai Chong" userId="202aa60285047c78" providerId="Windows Live" clId="Web-{26921AA6-20BB-486E-AA4B-D2AC959DEF42}" dt="2019-02-04T03:58:22.599" v="89"/>
          <ac:spMkLst>
            <pc:docMk/>
            <pc:sldMk cId="3652787126" sldId="273"/>
            <ac:spMk id="2" creationId="{44D19258-C407-488A-A570-C9D48BE2CD54}"/>
          </ac:spMkLst>
        </pc:spChg>
        <pc:spChg chg="del">
          <ac:chgData name="Zan-Kai Chong" userId="202aa60285047c78" providerId="Windows Live" clId="Web-{26921AA6-20BB-486E-AA4B-D2AC959DEF42}" dt="2019-02-04T03:58:22.599" v="89"/>
          <ac:spMkLst>
            <pc:docMk/>
            <pc:sldMk cId="3652787126" sldId="273"/>
            <ac:spMk id="3" creationId="{D0CB07E4-6BAE-4CDC-A925-5BBEDEF332DA}"/>
          </ac:spMkLst>
        </pc:spChg>
        <pc:picChg chg="add mod">
          <ac:chgData name="Zan-Kai Chong" userId="202aa60285047c78" providerId="Windows Live" clId="Web-{26921AA6-20BB-486E-AA4B-D2AC959DEF42}" dt="2019-02-04T03:59:00.615" v="94" actId="1076"/>
          <ac:picMkLst>
            <pc:docMk/>
            <pc:sldMk cId="3652787126" sldId="273"/>
            <ac:picMk id="4" creationId="{D78A3704-86ED-4247-B5B9-78DF3AFF5C2C}"/>
          </ac:picMkLst>
        </pc:picChg>
      </pc:sldChg>
    </pc:docChg>
  </pc:docChgLst>
  <pc:docChgLst>
    <pc:chgData name="Zan-Kai Chong" userId="202aa60285047c78" providerId="Windows Live" clId="Web-{630225CE-DFD7-4A85-AE32-641AD39CA12F}"/>
    <pc:docChg chg="modSld">
      <pc:chgData name="Zan-Kai Chong" userId="202aa60285047c78" providerId="Windows Live" clId="Web-{630225CE-DFD7-4A85-AE32-641AD39CA12F}" dt="2019-02-07T05:10:53.225" v="91" actId="20577"/>
      <pc:docMkLst>
        <pc:docMk/>
      </pc:docMkLst>
      <pc:sldChg chg="addSp delSp modSp">
        <pc:chgData name="Zan-Kai Chong" userId="202aa60285047c78" providerId="Windows Live" clId="Web-{630225CE-DFD7-4A85-AE32-641AD39CA12F}" dt="2019-02-07T05:06:05.210" v="1"/>
        <pc:sldMkLst>
          <pc:docMk/>
          <pc:sldMk cId="109857222" sldId="256"/>
        </pc:sldMkLst>
        <pc:picChg chg="add del mod">
          <ac:chgData name="Zan-Kai Chong" userId="202aa60285047c78" providerId="Windows Live" clId="Web-{630225CE-DFD7-4A85-AE32-641AD39CA12F}" dt="2019-02-07T05:06:05.210" v="1"/>
          <ac:picMkLst>
            <pc:docMk/>
            <pc:sldMk cId="109857222" sldId="256"/>
            <ac:picMk id="4" creationId="{46F23576-3346-4516-A866-168FA4FD25AC}"/>
          </ac:picMkLst>
        </pc:picChg>
      </pc:sldChg>
      <pc:sldChg chg="addSp delSp modSp mod setBg">
        <pc:chgData name="Zan-Kai Chong" userId="202aa60285047c78" providerId="Windows Live" clId="Web-{630225CE-DFD7-4A85-AE32-641AD39CA12F}" dt="2019-02-07T05:07:09.491" v="10" actId="1076"/>
        <pc:sldMkLst>
          <pc:docMk/>
          <pc:sldMk cId="1535207601" sldId="257"/>
        </pc:sldMkLst>
        <pc:spChg chg="mod">
          <ac:chgData name="Zan-Kai Chong" userId="202aa60285047c78" providerId="Windows Live" clId="Web-{630225CE-DFD7-4A85-AE32-641AD39CA12F}" dt="2019-02-07T05:06:50.772" v="8"/>
          <ac:spMkLst>
            <pc:docMk/>
            <pc:sldMk cId="1535207601" sldId="257"/>
            <ac:spMk id="2" creationId="{2059A64E-30C1-4992-9ED9-BAB1B32ECF6D}"/>
          </ac:spMkLst>
        </pc:spChg>
        <pc:spChg chg="mod">
          <ac:chgData name="Zan-Kai Chong" userId="202aa60285047c78" providerId="Windows Live" clId="Web-{630225CE-DFD7-4A85-AE32-641AD39CA12F}" dt="2019-02-07T05:06:50.772" v="8"/>
          <ac:spMkLst>
            <pc:docMk/>
            <pc:sldMk cId="1535207601" sldId="257"/>
            <ac:spMk id="3" creationId="{64114D71-8151-449E-B388-B5C200A48DA9}"/>
          </ac:spMkLst>
        </pc:spChg>
        <pc:spChg chg="add del">
          <ac:chgData name="Zan-Kai Chong" userId="202aa60285047c78" providerId="Windows Live" clId="Web-{630225CE-DFD7-4A85-AE32-641AD39CA12F}" dt="2019-02-07T05:06:50.772" v="8"/>
          <ac:spMkLst>
            <pc:docMk/>
            <pc:sldMk cId="1535207601" sldId="257"/>
            <ac:spMk id="8" creationId="{EC12C61A-9558-4DE5-AFDB-898358AFB4CA}"/>
          </ac:spMkLst>
        </pc:spChg>
        <pc:spChg chg="add del">
          <ac:chgData name="Zan-Kai Chong" userId="202aa60285047c78" providerId="Windows Live" clId="Web-{630225CE-DFD7-4A85-AE32-641AD39CA12F}" dt="2019-02-07T05:06:39.444" v="6"/>
          <ac:spMkLst>
            <pc:docMk/>
            <pc:sldMk cId="1535207601" sldId="257"/>
            <ac:spMk id="11" creationId="{7E6CA27E-BEE7-49F6-9FBE-99A7492AE1D4}"/>
          </ac:spMkLst>
        </pc:spChg>
        <pc:picChg chg="mod">
          <ac:chgData name="Zan-Kai Chong" userId="202aa60285047c78" providerId="Windows Live" clId="Web-{630225CE-DFD7-4A85-AE32-641AD39CA12F}" dt="2019-02-07T05:06:50.772" v="8"/>
          <ac:picMkLst>
            <pc:docMk/>
            <pc:sldMk cId="1535207601" sldId="257"/>
            <ac:picMk id="4" creationId="{FE679648-6474-4061-AE09-D5E1FA24761A}"/>
          </ac:picMkLst>
        </pc:picChg>
        <pc:picChg chg="mod ord">
          <ac:chgData name="Zan-Kai Chong" userId="202aa60285047c78" providerId="Windows Live" clId="Web-{630225CE-DFD7-4A85-AE32-641AD39CA12F}" dt="2019-02-07T05:06:50.772" v="8"/>
          <ac:picMkLst>
            <pc:docMk/>
            <pc:sldMk cId="1535207601" sldId="257"/>
            <ac:picMk id="5" creationId="{DBE52A6B-23B1-4FDB-96CC-87880CFC2F06}"/>
          </ac:picMkLst>
        </pc:picChg>
        <pc:picChg chg="add mod ord">
          <ac:chgData name="Zan-Kai Chong" userId="202aa60285047c78" providerId="Windows Live" clId="Web-{630225CE-DFD7-4A85-AE32-641AD39CA12F}" dt="2019-02-07T05:07:09.491" v="10" actId="1076"/>
          <ac:picMkLst>
            <pc:docMk/>
            <pc:sldMk cId="1535207601" sldId="257"/>
            <ac:picMk id="6" creationId="{61172146-669C-4C9E-A20E-7EDF0FAAB229}"/>
          </ac:picMkLst>
        </pc:picChg>
      </pc:sldChg>
      <pc:sldChg chg="modSp">
        <pc:chgData name="Zan-Kai Chong" userId="202aa60285047c78" providerId="Windows Live" clId="Web-{630225CE-DFD7-4A85-AE32-641AD39CA12F}" dt="2019-02-07T05:10:51.163" v="89" actId="20577"/>
        <pc:sldMkLst>
          <pc:docMk/>
          <pc:sldMk cId="753099840" sldId="265"/>
        </pc:sldMkLst>
        <pc:spChg chg="mod">
          <ac:chgData name="Zan-Kai Chong" userId="202aa60285047c78" providerId="Windows Live" clId="Web-{630225CE-DFD7-4A85-AE32-641AD39CA12F}" dt="2019-02-07T05:10:51.163" v="89" actId="20577"/>
          <ac:spMkLst>
            <pc:docMk/>
            <pc:sldMk cId="753099840" sldId="265"/>
            <ac:spMk id="3" creationId="{C7F91AA4-5928-4C0E-9416-9770CA2ACA5F}"/>
          </ac:spMkLst>
        </pc:spChg>
      </pc:sldChg>
      <pc:sldChg chg="addSp modSp mod setBg">
        <pc:chgData name="Zan-Kai Chong" userId="202aa60285047c78" providerId="Windows Live" clId="Web-{630225CE-DFD7-4A85-AE32-641AD39CA12F}" dt="2019-02-07T05:08:55.335" v="11"/>
        <pc:sldMkLst>
          <pc:docMk/>
          <pc:sldMk cId="1193081037" sldId="281"/>
        </pc:sldMkLst>
        <pc:spChg chg="mod ord">
          <ac:chgData name="Zan-Kai Chong" userId="202aa60285047c78" providerId="Windows Live" clId="Web-{630225CE-DFD7-4A85-AE32-641AD39CA12F}" dt="2019-02-07T05:08:55.335" v="11"/>
          <ac:spMkLst>
            <pc:docMk/>
            <pc:sldMk cId="1193081037" sldId="281"/>
            <ac:spMk id="2" creationId="{AC316FCC-CA4E-4A2D-B2C4-8D96956DA962}"/>
          </ac:spMkLst>
        </pc:spChg>
        <pc:spChg chg="add">
          <ac:chgData name="Zan-Kai Chong" userId="202aa60285047c78" providerId="Windows Live" clId="Web-{630225CE-DFD7-4A85-AE32-641AD39CA12F}" dt="2019-02-07T05:08:55.335" v="11"/>
          <ac:spMkLst>
            <pc:docMk/>
            <pc:sldMk cId="1193081037" sldId="281"/>
            <ac:spMk id="9" creationId="{37C89E4B-3C9F-44B9-8B86-D9E3D112D8EC}"/>
          </ac:spMkLst>
        </pc:spChg>
        <pc:picChg chg="mod">
          <ac:chgData name="Zan-Kai Chong" userId="202aa60285047c78" providerId="Windows Live" clId="Web-{630225CE-DFD7-4A85-AE32-641AD39CA12F}" dt="2019-02-07T05:08:55.335" v="11"/>
          <ac:picMkLst>
            <pc:docMk/>
            <pc:sldMk cId="1193081037" sldId="281"/>
            <ac:picMk id="4" creationId="{4B1339EF-3AFA-4EFE-A868-0EB6BD8AC725}"/>
          </ac:picMkLst>
        </pc:picChg>
        <pc:cxnChg chg="add">
          <ac:chgData name="Zan-Kai Chong" userId="202aa60285047c78" providerId="Windows Live" clId="Web-{630225CE-DFD7-4A85-AE32-641AD39CA12F}" dt="2019-02-07T05:08:55.335" v="11"/>
          <ac:cxnSpMkLst>
            <pc:docMk/>
            <pc:sldMk cId="1193081037" sldId="281"/>
            <ac:cxnSpMk id="11" creationId="{AA2EAA10-076F-46BD-8F0F-B9A2FB77A85C}"/>
          </ac:cxnSpMkLst>
        </pc:cxnChg>
        <pc:cxnChg chg="add">
          <ac:chgData name="Zan-Kai Chong" userId="202aa60285047c78" providerId="Windows Live" clId="Web-{630225CE-DFD7-4A85-AE32-641AD39CA12F}" dt="2019-02-07T05:08:55.335" v="11"/>
          <ac:cxnSpMkLst>
            <pc:docMk/>
            <pc:sldMk cId="1193081037" sldId="281"/>
            <ac:cxnSpMk id="13" creationId="{D891E407-403B-4764-86C9-33A56D3BCAA3}"/>
          </ac:cxnSpMkLst>
        </pc:cxnChg>
      </pc:sldChg>
    </pc:docChg>
  </pc:docChgLst>
  <pc:docChgLst>
    <pc:chgData name="Zan-Kai Chong" userId="202aa60285047c78" providerId="LiveId" clId="{F793721F-675C-4693-BF6B-D464195C5868}"/>
    <pc:docChg chg="undo custSel mod addSld delSld modSld sldOrd">
      <pc:chgData name="Zan-Kai Chong" userId="202aa60285047c78" providerId="LiveId" clId="{F793721F-675C-4693-BF6B-D464195C5868}" dt="2019-02-17T01:00:07.531" v="663" actId="20577"/>
      <pc:docMkLst>
        <pc:docMk/>
      </pc:docMkLst>
      <pc:sldChg chg="addSp delSp modSp delDesignElem">
        <pc:chgData name="Zan-Kai Chong" userId="202aa60285047c78" providerId="LiveId" clId="{F793721F-675C-4693-BF6B-D464195C5868}" dt="2019-02-17T00:45:17.281" v="418" actId="20577"/>
        <pc:sldMkLst>
          <pc:docMk/>
          <pc:sldMk cId="109857222" sldId="256"/>
        </pc:sldMkLst>
        <pc:spChg chg="mod">
          <ac:chgData name="Zan-Kai Chong" userId="202aa60285047c78" providerId="LiveId" clId="{F793721F-675C-4693-BF6B-D464195C5868}" dt="2019-02-17T00:43:21.995" v="399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Zan-Kai Chong" userId="202aa60285047c78" providerId="LiveId" clId="{F793721F-675C-4693-BF6B-D464195C5868}" dt="2019-02-17T00:45:17.281" v="418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109857222" sldId="256"/>
            <ac:spMk id="11" creationId="{3B854194-185D-494D-905C-7C7CB2E30F6E}"/>
          </ac:spMkLst>
        </pc:spChg>
        <pc:spChg chg="add">
          <ac:chgData name="Zan-Kai Chong" userId="202aa60285047c78" providerId="LiveId" clId="{F793721F-675C-4693-BF6B-D464195C5868}" dt="2019-02-17T00:43:21.995" v="399" actId="26606"/>
          <ac:spMkLst>
            <pc:docMk/>
            <pc:sldMk cId="109857222" sldId="256"/>
            <ac:spMk id="12" creationId="{4FCA88C2-C73C-4062-A097-8FBCE3090BEA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109857222" sldId="256"/>
            <ac:spMk id="13" creationId="{B4F5FA0D-0104-4987-8241-EFF7C85B88DE}"/>
          </ac:spMkLst>
        </pc:spChg>
        <pc:spChg chg="add">
          <ac:chgData name="Zan-Kai Chong" userId="202aa60285047c78" providerId="LiveId" clId="{F793721F-675C-4693-BF6B-D464195C5868}" dt="2019-02-17T00:43:21.995" v="399" actId="26606"/>
          <ac:spMkLst>
            <pc:docMk/>
            <pc:sldMk cId="109857222" sldId="256"/>
            <ac:spMk id="14" creationId="{83981C21-E132-4402-B31B-D725C1CE77D2}"/>
          </ac:spMkLst>
        </pc:spChg>
        <pc:spChg chg="add">
          <ac:chgData name="Zan-Kai Chong" userId="202aa60285047c78" providerId="LiveId" clId="{F793721F-675C-4693-BF6B-D464195C5868}" dt="2019-02-17T00:43:21.995" v="399" actId="26606"/>
          <ac:spMkLst>
            <pc:docMk/>
            <pc:sldMk cId="109857222" sldId="256"/>
            <ac:spMk id="16" creationId="{6A685C77-4E84-486A-9AE5-F3635BE98EFB}"/>
          </ac:spMkLst>
        </pc:spChg>
        <pc:spChg chg="add">
          <ac:chgData name="Zan-Kai Chong" userId="202aa60285047c78" providerId="LiveId" clId="{F793721F-675C-4693-BF6B-D464195C5868}" dt="2019-02-17T00:43:21.995" v="399" actId="26606"/>
          <ac:spMkLst>
            <pc:docMk/>
            <pc:sldMk cId="109857222" sldId="256"/>
            <ac:spMk id="18" creationId="{E55C1C3E-5158-47F3-8FD9-14B22C3E6EAD}"/>
          </ac:spMkLst>
        </pc:spChg>
        <pc:grpChg chg="add">
          <ac:chgData name="Zan-Kai Chong" userId="202aa60285047c78" providerId="LiveId" clId="{F793721F-675C-4693-BF6B-D464195C5868}" dt="2019-02-17T00:43:21.995" v="399" actId="26606"/>
          <ac:grpSpMkLst>
            <pc:docMk/>
            <pc:sldMk cId="109857222" sldId="256"/>
            <ac:grpSpMk id="7" creationId="{132FD491-28F3-42E7-AEBF-A9E3C462C92A}"/>
          </ac:grpSpMkLst>
        </pc:grpChg>
        <pc:picChg chg="add del">
          <ac:chgData name="Zan-Kai Chong" userId="202aa60285047c78" providerId="LiveId" clId="{F793721F-675C-4693-BF6B-D464195C5868}" dt="2019-02-17T00:43:14.159" v="398"/>
          <ac:picMkLst>
            <pc:docMk/>
            <pc:sldMk cId="109857222" sldId="256"/>
            <ac:picMk id="15" creationId="{2897127E-6CEF-446C-BE87-93B7C46E49D1}"/>
          </ac:picMkLst>
        </pc:picChg>
      </pc:sldChg>
      <pc:sldChg chg="addSp delSp modSp mod setBg">
        <pc:chgData name="Zan-Kai Chong" userId="202aa60285047c78" providerId="LiveId" clId="{F793721F-675C-4693-BF6B-D464195C5868}" dt="2019-02-17T00:50:40.839" v="500" actId="26606"/>
        <pc:sldMkLst>
          <pc:docMk/>
          <pc:sldMk cId="1535207601" sldId="257"/>
        </pc:sldMkLst>
        <pc:spChg chg="mod">
          <ac:chgData name="Zan-Kai Chong" userId="202aa60285047c78" providerId="LiveId" clId="{F793721F-675C-4693-BF6B-D464195C5868}" dt="2019-02-17T00:50:40.839" v="500" actId="26606"/>
          <ac:spMkLst>
            <pc:docMk/>
            <pc:sldMk cId="1535207601" sldId="257"/>
            <ac:spMk id="2" creationId="{2059A64E-30C1-4992-9ED9-BAB1B32ECF6D}"/>
          </ac:spMkLst>
        </pc:spChg>
        <pc:spChg chg="mod ord">
          <ac:chgData name="Zan-Kai Chong" userId="202aa60285047c78" providerId="LiveId" clId="{F793721F-675C-4693-BF6B-D464195C5868}" dt="2019-02-17T00:50:40.839" v="500" actId="26606"/>
          <ac:spMkLst>
            <pc:docMk/>
            <pc:sldMk cId="1535207601" sldId="257"/>
            <ac:spMk id="3" creationId="{64114D71-8151-449E-B388-B5C200A48DA9}"/>
          </ac:spMkLst>
        </pc:spChg>
        <pc:spChg chg="mod ord">
          <ac:chgData name="Zan-Kai Chong" userId="202aa60285047c78" providerId="LiveId" clId="{F793721F-675C-4693-BF6B-D464195C5868}" dt="2019-02-17T00:50:40.839" v="500" actId="26606"/>
          <ac:spMkLst>
            <pc:docMk/>
            <pc:sldMk cId="1535207601" sldId="257"/>
            <ac:spMk id="7" creationId="{A91AC6D1-47B4-4DC6-8486-DFCF3760E642}"/>
          </ac:spMkLst>
        </pc:spChg>
        <pc:spChg chg="add del">
          <ac:chgData name="Zan-Kai Chong" userId="202aa60285047c78" providerId="LiveId" clId="{F793721F-675C-4693-BF6B-D464195C5868}" dt="2019-02-17T00:50:40.804" v="499" actId="26606"/>
          <ac:spMkLst>
            <pc:docMk/>
            <pc:sldMk cId="1535207601" sldId="257"/>
            <ac:spMk id="12" creationId="{395BC10F-28F2-43C8-9B67-1D3A0543A7FF}"/>
          </ac:spMkLst>
        </pc:spChg>
        <pc:spChg chg="add">
          <ac:chgData name="Zan-Kai Chong" userId="202aa60285047c78" providerId="LiveId" clId="{F793721F-675C-4693-BF6B-D464195C5868}" dt="2019-02-17T00:50:40.839" v="500" actId="26606"/>
          <ac:spMkLst>
            <pc:docMk/>
            <pc:sldMk cId="1535207601" sldId="257"/>
            <ac:spMk id="16" creationId="{E665CE87-5F9C-404D-9B50-96F359A56131}"/>
          </ac:spMkLst>
        </pc:spChg>
        <pc:spChg chg="add">
          <ac:chgData name="Zan-Kai Chong" userId="202aa60285047c78" providerId="LiveId" clId="{F793721F-675C-4693-BF6B-D464195C5868}" dt="2019-02-17T00:50:40.839" v="500" actId="26606"/>
          <ac:spMkLst>
            <pc:docMk/>
            <pc:sldMk cId="1535207601" sldId="257"/>
            <ac:spMk id="18" creationId="{0371802C-A7CD-433C-ABA0-639342D1A813}"/>
          </ac:spMkLst>
        </pc:spChg>
        <pc:spChg chg="add">
          <ac:chgData name="Zan-Kai Chong" userId="202aa60285047c78" providerId="LiveId" clId="{F793721F-675C-4693-BF6B-D464195C5868}" dt="2019-02-17T00:50:40.839" v="500" actId="26606"/>
          <ac:spMkLst>
            <pc:docMk/>
            <pc:sldMk cId="1535207601" sldId="257"/>
            <ac:spMk id="19" creationId="{7C6C3D74-DA24-4BA4-B786-AD372B3261C6}"/>
          </ac:spMkLst>
        </pc:spChg>
        <pc:spChg chg="add">
          <ac:chgData name="Zan-Kai Chong" userId="202aa60285047c78" providerId="LiveId" clId="{F793721F-675C-4693-BF6B-D464195C5868}" dt="2019-02-17T00:50:40.839" v="500" actId="26606"/>
          <ac:spMkLst>
            <pc:docMk/>
            <pc:sldMk cId="1535207601" sldId="257"/>
            <ac:spMk id="20" creationId="{FF2F76FA-A494-4787-A8E1-570B40E80E24}"/>
          </ac:spMkLst>
        </pc:spChg>
        <pc:spChg chg="add">
          <ac:chgData name="Zan-Kai Chong" userId="202aa60285047c78" providerId="LiveId" clId="{F793721F-675C-4693-BF6B-D464195C5868}" dt="2019-02-17T00:50:40.839" v="500" actId="26606"/>
          <ac:spMkLst>
            <pc:docMk/>
            <pc:sldMk cId="1535207601" sldId="257"/>
            <ac:spMk id="21" creationId="{7D1FB148-4D7B-457F-A67F-C2BAD4F12F3E}"/>
          </ac:spMkLst>
        </pc:spChg>
        <pc:grpChg chg="add del">
          <ac:chgData name="Zan-Kai Chong" userId="202aa60285047c78" providerId="LiveId" clId="{F793721F-675C-4693-BF6B-D464195C5868}" dt="2019-02-17T00:50:40.804" v="499" actId="26606"/>
          <ac:grpSpMkLst>
            <pc:docMk/>
            <pc:sldMk cId="1535207601" sldId="257"/>
            <ac:grpSpMk id="14" creationId="{B0304908-7666-49AF-8BE8-B722183B3938}"/>
          </ac:grpSpMkLst>
        </pc:grpChg>
        <pc:grpChg chg="add">
          <ac:chgData name="Zan-Kai Chong" userId="202aa60285047c78" providerId="LiveId" clId="{F793721F-675C-4693-BF6B-D464195C5868}" dt="2019-02-17T00:50:40.839" v="500" actId="26606"/>
          <ac:grpSpMkLst>
            <pc:docMk/>
            <pc:sldMk cId="1535207601" sldId="257"/>
            <ac:grpSpMk id="22" creationId="{98AB9EF1-0BA3-4A79-8876-A30C433AA411}"/>
          </ac:grpSpMkLst>
        </pc:grpChg>
        <pc:picChg chg="mod ord">
          <ac:chgData name="Zan-Kai Chong" userId="202aa60285047c78" providerId="LiveId" clId="{F793721F-675C-4693-BF6B-D464195C5868}" dt="2019-02-17T00:50:40.839" v="500" actId="26606"/>
          <ac:picMkLst>
            <pc:docMk/>
            <pc:sldMk cId="1535207601" sldId="257"/>
            <ac:picMk id="4" creationId="{FE679648-6474-4061-AE09-D5E1FA24761A}"/>
          </ac:picMkLst>
        </pc:picChg>
        <pc:picChg chg="mod ord">
          <ac:chgData name="Zan-Kai Chong" userId="202aa60285047c78" providerId="LiveId" clId="{F793721F-675C-4693-BF6B-D464195C5868}" dt="2019-02-17T00:50:40.839" v="500" actId="26606"/>
          <ac:picMkLst>
            <pc:docMk/>
            <pc:sldMk cId="1535207601" sldId="257"/>
            <ac:picMk id="5" creationId="{DBE52A6B-23B1-4FDB-96CC-87880CFC2F06}"/>
          </ac:picMkLst>
        </pc:picChg>
        <pc:picChg chg="mod">
          <ac:chgData name="Zan-Kai Chong" userId="202aa60285047c78" providerId="LiveId" clId="{F793721F-675C-4693-BF6B-D464195C5868}" dt="2019-02-17T00:50:40.839" v="500" actId="26606"/>
          <ac:picMkLst>
            <pc:docMk/>
            <pc:sldMk cId="1535207601" sldId="257"/>
            <ac:picMk id="6" creationId="{61172146-669C-4C9E-A20E-7EDF0FAAB229}"/>
          </ac:picMkLst>
        </pc:picChg>
      </pc:sldChg>
      <pc:sldChg chg="addSp delSp delDesignElem">
        <pc:chgData name="Zan-Kai Chong" userId="202aa60285047c78" providerId="LiveId" clId="{F793721F-675C-4693-BF6B-D464195C5868}" dt="2019-02-17T00:43:14.159" v="398"/>
        <pc:sldMkLst>
          <pc:docMk/>
          <pc:sldMk cId="3210386829" sldId="258"/>
        </pc:sldMkLst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3210386829" sldId="258"/>
            <ac:spMk id="6" creationId="{87CC2527-562A-4F69-B487-4371E5B243E7}"/>
          </ac:spMkLst>
        </pc:spChg>
        <pc:cxnChg chg="add del">
          <ac:chgData name="Zan-Kai Chong" userId="202aa60285047c78" providerId="LiveId" clId="{F793721F-675C-4693-BF6B-D464195C5868}" dt="2019-02-17T00:43:14.159" v="398"/>
          <ac:cxnSpMkLst>
            <pc:docMk/>
            <pc:sldMk cId="3210386829" sldId="258"/>
            <ac:cxnSpMk id="7" creationId="{BCDAEC91-5BCE-4B55-9CC0-43EF94CB734B}"/>
          </ac:cxnSpMkLst>
        </pc:cxnChg>
      </pc:sldChg>
      <pc:sldChg chg="addSp delSp modSp delDesignElem">
        <pc:chgData name="Zan-Kai Chong" userId="202aa60285047c78" providerId="LiveId" clId="{F793721F-675C-4693-BF6B-D464195C5868}" dt="2019-02-17T00:54:45.056" v="521" actId="26606"/>
        <pc:sldMkLst>
          <pc:docMk/>
          <pc:sldMk cId="4257555422" sldId="259"/>
        </pc:sldMkLst>
        <pc:spChg chg="mod">
          <ac:chgData name="Zan-Kai Chong" userId="202aa60285047c78" providerId="LiveId" clId="{F793721F-675C-4693-BF6B-D464195C5868}" dt="2019-02-17T00:54:45.056" v="521" actId="26606"/>
          <ac:spMkLst>
            <pc:docMk/>
            <pc:sldMk cId="4257555422" sldId="259"/>
            <ac:spMk id="2" creationId="{DF9D9231-43C8-440F-89F4-2B43DBC21B30}"/>
          </ac:spMkLst>
        </pc:spChg>
        <pc:spChg chg="mod">
          <ac:chgData name="Zan-Kai Chong" userId="202aa60285047c78" providerId="LiveId" clId="{F793721F-675C-4693-BF6B-D464195C5868}" dt="2019-02-17T00:54:45.056" v="521" actId="26606"/>
          <ac:spMkLst>
            <pc:docMk/>
            <pc:sldMk cId="4257555422" sldId="259"/>
            <ac:spMk id="3" creationId="{7534BBDD-8573-4714-A078-EAB601BD414C}"/>
          </ac:spMkLst>
        </pc:spChg>
        <pc:spChg chg="mod">
          <ac:chgData name="Zan-Kai Chong" userId="202aa60285047c78" providerId="LiveId" clId="{F793721F-675C-4693-BF6B-D464195C5868}" dt="2019-02-17T00:54:45.056" v="521" actId="26606"/>
          <ac:spMkLst>
            <pc:docMk/>
            <pc:sldMk cId="4257555422" sldId="259"/>
            <ac:spMk id="4" creationId="{938D0801-207B-4B6C-98B0-A0DB0C3DE856}"/>
          </ac:spMkLst>
        </pc:spChg>
        <pc:spChg chg="add">
          <ac:chgData name="Zan-Kai Chong" userId="202aa60285047c78" providerId="LiveId" clId="{F793721F-675C-4693-BF6B-D464195C5868}" dt="2019-02-17T00:54:45.056" v="521" actId="26606"/>
          <ac:spMkLst>
            <pc:docMk/>
            <pc:sldMk cId="4257555422" sldId="259"/>
            <ac:spMk id="9" creationId="{89C8D586-1ECD-4981-BED2-97336112C0AD}"/>
          </ac:spMkLst>
        </pc:spChg>
        <pc:grpChg chg="add">
          <ac:chgData name="Zan-Kai Chong" userId="202aa60285047c78" providerId="LiveId" clId="{F793721F-675C-4693-BF6B-D464195C5868}" dt="2019-02-17T00:54:45.056" v="521" actId="26606"/>
          <ac:grpSpMkLst>
            <pc:docMk/>
            <pc:sldMk cId="4257555422" sldId="259"/>
            <ac:grpSpMk id="11" creationId="{AF001A23-2767-4A31-BD30-56112DE9527E}"/>
          </ac:grpSpMkLst>
        </pc:grpChg>
        <pc:picChg chg="mod ord">
          <ac:chgData name="Zan-Kai Chong" userId="202aa60285047c78" providerId="LiveId" clId="{F793721F-675C-4693-BF6B-D464195C5868}" dt="2019-02-17T00:54:45.056" v="521" actId="26606"/>
          <ac:picMkLst>
            <pc:docMk/>
            <pc:sldMk cId="4257555422" sldId="259"/>
            <ac:picMk id="5" creationId="{9C4742E8-FE7E-44D0-B95D-FD8EFFC16951}"/>
          </ac:picMkLst>
        </pc:picChg>
        <pc:picChg chg="add del">
          <ac:chgData name="Zan-Kai Chong" userId="202aa60285047c78" providerId="LiveId" clId="{F793721F-675C-4693-BF6B-D464195C5868}" dt="2019-02-17T00:43:14.159" v="398"/>
          <ac:picMkLst>
            <pc:docMk/>
            <pc:sldMk cId="4257555422" sldId="259"/>
            <ac:picMk id="8" creationId="{54DDEBDD-D8BD-41A6-8A0D-B00E3768B0F9}"/>
          </ac:picMkLst>
        </pc:picChg>
      </pc:sldChg>
      <pc:sldChg chg="addSp delSp modSp mod setClrOvrMap delDesignElem">
        <pc:chgData name="Zan-Kai Chong" userId="202aa60285047c78" providerId="LiveId" clId="{F793721F-675C-4693-BF6B-D464195C5868}" dt="2019-02-17T00:57:14.118" v="607" actId="26606"/>
        <pc:sldMkLst>
          <pc:docMk/>
          <pc:sldMk cId="1268971383" sldId="260"/>
        </pc:sldMkLst>
        <pc:spChg chg="mod ord">
          <ac:chgData name="Zan-Kai Chong" userId="202aa60285047c78" providerId="LiveId" clId="{F793721F-675C-4693-BF6B-D464195C5868}" dt="2019-02-17T00:57:14.118" v="607" actId="26606"/>
          <ac:spMkLst>
            <pc:docMk/>
            <pc:sldMk cId="1268971383" sldId="260"/>
            <ac:spMk id="2" creationId="{5A009A6D-44F6-48D1-997C-5A61113FC852}"/>
          </ac:spMkLst>
        </pc:spChg>
        <pc:spChg chg="add del mod">
          <ac:chgData name="Zan-Kai Chong" userId="202aa60285047c78" providerId="LiveId" clId="{F793721F-675C-4693-BF6B-D464195C5868}" dt="2019-02-17T00:57:14.118" v="607" actId="26606"/>
          <ac:spMkLst>
            <pc:docMk/>
            <pc:sldMk cId="1268971383" sldId="260"/>
            <ac:spMk id="3" creationId="{20B5F645-EA1C-49DB-B0E9-4810AC87EE6E}"/>
          </ac:spMkLst>
        </pc:spChg>
        <pc:spChg chg="mod ord">
          <ac:chgData name="Zan-Kai Chong" userId="202aa60285047c78" providerId="LiveId" clId="{F793721F-675C-4693-BF6B-D464195C5868}" dt="2019-02-17T00:55:10.016" v="530" actId="26606"/>
          <ac:spMkLst>
            <pc:docMk/>
            <pc:sldMk cId="1268971383" sldId="260"/>
            <ac:spMk id="5" creationId="{B1E3AA75-3CFE-4377-BD57-077910198AD3}"/>
          </ac:spMkLst>
        </pc:spChg>
        <pc:spChg chg="add del">
          <ac:chgData name="Zan-Kai Chong" userId="202aa60285047c78" providerId="LiveId" clId="{F793721F-675C-4693-BF6B-D464195C5868}" dt="2019-02-17T00:55:10.006" v="529" actId="26606"/>
          <ac:spMkLst>
            <pc:docMk/>
            <pc:sldMk cId="1268971383" sldId="260"/>
            <ac:spMk id="7" creationId="{F3AF35CD-DA30-4E34-B0F3-32C27766DA05}"/>
          </ac:spMkLst>
        </pc:spChg>
        <pc:spChg chg="add del">
          <ac:chgData name="Zan-Kai Chong" userId="202aa60285047c78" providerId="LiveId" clId="{F793721F-675C-4693-BF6B-D464195C5868}" dt="2019-02-17T00:55:04.870" v="523" actId="26606"/>
          <ac:spMkLst>
            <pc:docMk/>
            <pc:sldMk cId="1268971383" sldId="260"/>
            <ac:spMk id="10" creationId="{F79FF99C-BAA9-404F-9C96-6DD456B4F795}"/>
          </ac:spMkLst>
        </pc:spChg>
        <pc:spChg chg="add del">
          <ac:chgData name="Zan-Kai Chong" userId="202aa60285047c78" providerId="LiveId" clId="{F793721F-675C-4693-BF6B-D464195C5868}" dt="2019-02-17T00:55:35.163" v="533" actId="26606"/>
          <ac:spMkLst>
            <pc:docMk/>
            <pc:sldMk cId="1268971383" sldId="260"/>
            <ac:spMk id="11" creationId="{D2F9B8D9-2A0F-48A2-AD9F-81D8C4970341}"/>
          </ac:spMkLst>
        </pc:spChg>
        <pc:spChg chg="add del">
          <ac:chgData name="Zan-Kai Chong" userId="202aa60285047c78" providerId="LiveId" clId="{F793721F-675C-4693-BF6B-D464195C5868}" dt="2019-02-17T00:55:04.870" v="523" actId="26606"/>
          <ac:spMkLst>
            <pc:docMk/>
            <pc:sldMk cId="1268971383" sldId="260"/>
            <ac:spMk id="12" creationId="{49C44AFD-C72D-4D9C-84C6-73E615CED884}"/>
          </ac:spMkLst>
        </pc:spChg>
        <pc:spChg chg="add del">
          <ac:chgData name="Zan-Kai Chong" userId="202aa60285047c78" providerId="LiveId" clId="{F793721F-675C-4693-BF6B-D464195C5868}" dt="2019-02-17T00:55:37.155" v="535" actId="26606"/>
          <ac:spMkLst>
            <pc:docMk/>
            <pc:sldMk cId="1268971383" sldId="260"/>
            <ac:spMk id="19" creationId="{4DA90C30-B990-4CCA-B584-40F864DA3A82}"/>
          </ac:spMkLst>
        </pc:spChg>
        <pc:spChg chg="add del">
          <ac:chgData name="Zan-Kai Chong" userId="202aa60285047c78" providerId="LiveId" clId="{F793721F-675C-4693-BF6B-D464195C5868}" dt="2019-02-17T00:55:37.155" v="535" actId="26606"/>
          <ac:spMkLst>
            <pc:docMk/>
            <pc:sldMk cId="1268971383" sldId="260"/>
            <ac:spMk id="20" creationId="{20B5F645-EA1C-49DB-B0E9-4810AC87EE6E}"/>
          </ac:spMkLst>
        </pc:spChg>
        <pc:spChg chg="add del">
          <ac:chgData name="Zan-Kai Chong" userId="202aa60285047c78" providerId="LiveId" clId="{F793721F-675C-4693-BF6B-D464195C5868}" dt="2019-02-17T00:57:12.777" v="604" actId="26606"/>
          <ac:spMkLst>
            <pc:docMk/>
            <pc:sldMk cId="1268971383" sldId="260"/>
            <ac:spMk id="22" creationId="{F79FF99C-BAA9-404F-9C96-6DD456B4F795}"/>
          </ac:spMkLst>
        </pc:spChg>
        <pc:spChg chg="add del">
          <ac:chgData name="Zan-Kai Chong" userId="202aa60285047c78" providerId="LiveId" clId="{F793721F-675C-4693-BF6B-D464195C5868}" dt="2019-02-17T00:57:12.777" v="604" actId="26606"/>
          <ac:spMkLst>
            <pc:docMk/>
            <pc:sldMk cId="1268971383" sldId="260"/>
            <ac:spMk id="23" creationId="{49C44AFD-C72D-4D9C-84C6-73E615CED884}"/>
          </ac:spMkLst>
        </pc:spChg>
        <pc:spChg chg="add del">
          <ac:chgData name="Zan-Kai Chong" userId="202aa60285047c78" providerId="LiveId" clId="{F793721F-675C-4693-BF6B-D464195C5868}" dt="2019-02-17T00:55:38.532" v="537" actId="26606"/>
          <ac:spMkLst>
            <pc:docMk/>
            <pc:sldMk cId="1268971383" sldId="260"/>
            <ac:spMk id="25" creationId="{D2F9B8D9-2A0F-48A2-AD9F-81D8C4970341}"/>
          </ac:spMkLst>
        </pc:spChg>
        <pc:spChg chg="add del">
          <ac:chgData name="Zan-Kai Chong" userId="202aa60285047c78" providerId="LiveId" clId="{F793721F-675C-4693-BF6B-D464195C5868}" dt="2019-02-17T00:56:50.254" v="601" actId="26606"/>
          <ac:spMkLst>
            <pc:docMk/>
            <pc:sldMk cId="1268971383" sldId="260"/>
            <ac:spMk id="29" creationId="{F79FF99C-BAA9-404F-9C96-6DD456B4F795}"/>
          </ac:spMkLst>
        </pc:spChg>
        <pc:spChg chg="add del">
          <ac:chgData name="Zan-Kai Chong" userId="202aa60285047c78" providerId="LiveId" clId="{F793721F-675C-4693-BF6B-D464195C5868}" dt="2019-02-17T00:56:50.254" v="601" actId="26606"/>
          <ac:spMkLst>
            <pc:docMk/>
            <pc:sldMk cId="1268971383" sldId="260"/>
            <ac:spMk id="30" creationId="{49C44AFD-C72D-4D9C-84C6-73E615CED884}"/>
          </ac:spMkLst>
        </pc:spChg>
        <pc:spChg chg="add del">
          <ac:chgData name="Zan-Kai Chong" userId="202aa60285047c78" providerId="LiveId" clId="{F793721F-675C-4693-BF6B-D464195C5868}" dt="2019-02-17T00:56:50.254" v="601" actId="26606"/>
          <ac:spMkLst>
            <pc:docMk/>
            <pc:sldMk cId="1268971383" sldId="260"/>
            <ac:spMk id="31" creationId="{20B5F645-EA1C-49DB-B0E9-4810AC87EE6E}"/>
          </ac:spMkLst>
        </pc:spChg>
        <pc:spChg chg="add del">
          <ac:chgData name="Zan-Kai Chong" userId="202aa60285047c78" providerId="LiveId" clId="{F793721F-675C-4693-BF6B-D464195C5868}" dt="2019-02-17T00:57:13.805" v="606" actId="26606"/>
          <ac:spMkLst>
            <pc:docMk/>
            <pc:sldMk cId="1268971383" sldId="260"/>
            <ac:spMk id="35" creationId="{F79FF99C-BAA9-404F-9C96-6DD456B4F795}"/>
          </ac:spMkLst>
        </pc:spChg>
        <pc:spChg chg="add del">
          <ac:chgData name="Zan-Kai Chong" userId="202aa60285047c78" providerId="LiveId" clId="{F793721F-675C-4693-BF6B-D464195C5868}" dt="2019-02-17T00:57:13.805" v="606" actId="26606"/>
          <ac:spMkLst>
            <pc:docMk/>
            <pc:sldMk cId="1268971383" sldId="260"/>
            <ac:spMk id="36" creationId="{49C44AFD-C72D-4D9C-84C6-73E615CED884}"/>
          </ac:spMkLst>
        </pc:spChg>
        <pc:spChg chg="add del">
          <ac:chgData name="Zan-Kai Chong" userId="202aa60285047c78" providerId="LiveId" clId="{F793721F-675C-4693-BF6B-D464195C5868}" dt="2019-02-17T00:57:13.805" v="606" actId="26606"/>
          <ac:spMkLst>
            <pc:docMk/>
            <pc:sldMk cId="1268971383" sldId="260"/>
            <ac:spMk id="37" creationId="{20B5F645-EA1C-49DB-B0E9-4810AC87EE6E}"/>
          </ac:spMkLst>
        </pc:spChg>
        <pc:spChg chg="add">
          <ac:chgData name="Zan-Kai Chong" userId="202aa60285047c78" providerId="LiveId" clId="{F793721F-675C-4693-BF6B-D464195C5868}" dt="2019-02-17T00:57:14.118" v="607" actId="26606"/>
          <ac:spMkLst>
            <pc:docMk/>
            <pc:sldMk cId="1268971383" sldId="260"/>
            <ac:spMk id="40" creationId="{F79FF99C-BAA9-404F-9C96-6DD456B4F795}"/>
          </ac:spMkLst>
        </pc:spChg>
        <pc:spChg chg="add">
          <ac:chgData name="Zan-Kai Chong" userId="202aa60285047c78" providerId="LiveId" clId="{F793721F-675C-4693-BF6B-D464195C5868}" dt="2019-02-17T00:57:14.118" v="607" actId="26606"/>
          <ac:spMkLst>
            <pc:docMk/>
            <pc:sldMk cId="1268971383" sldId="260"/>
            <ac:spMk id="41" creationId="{49C44AFD-C72D-4D9C-84C6-73E615CED884}"/>
          </ac:spMkLst>
        </pc:spChg>
        <pc:grpChg chg="add del">
          <ac:chgData name="Zan-Kai Chong" userId="202aa60285047c78" providerId="LiveId" clId="{F793721F-675C-4693-BF6B-D464195C5868}" dt="2019-02-17T00:55:10.006" v="529" actId="26606"/>
          <ac:grpSpMkLst>
            <pc:docMk/>
            <pc:sldMk cId="1268971383" sldId="260"/>
            <ac:grpSpMk id="8" creationId="{BCFC42DC-2C46-47C4-BC61-530557385DBD}"/>
          </ac:grpSpMkLst>
        </pc:grpChg>
        <pc:grpChg chg="add del">
          <ac:chgData name="Zan-Kai Chong" userId="202aa60285047c78" providerId="LiveId" clId="{F793721F-675C-4693-BF6B-D464195C5868}" dt="2019-02-17T00:55:35.163" v="533" actId="26606"/>
          <ac:grpSpMkLst>
            <pc:docMk/>
            <pc:sldMk cId="1268971383" sldId="260"/>
            <ac:grpSpMk id="13" creationId="{0F7E20FF-7DA6-46B7-AB0E-E6CBFDD07292}"/>
          </ac:grpSpMkLst>
        </pc:grpChg>
        <pc:grpChg chg="add del">
          <ac:chgData name="Zan-Kai Chong" userId="202aa60285047c78" providerId="LiveId" clId="{F793721F-675C-4693-BF6B-D464195C5868}" dt="2019-02-17T00:55:04.870" v="523" actId="26606"/>
          <ac:grpSpMkLst>
            <pc:docMk/>
            <pc:sldMk cId="1268971383" sldId="260"/>
            <ac:grpSpMk id="14" creationId="{1D25B14F-36E0-41E8-956F-CABEF1ADD65F}"/>
          </ac:grpSpMkLst>
        </pc:grpChg>
        <pc:grpChg chg="add">
          <ac:chgData name="Zan-Kai Chong" userId="202aa60285047c78" providerId="LiveId" clId="{F793721F-675C-4693-BF6B-D464195C5868}" dt="2019-02-17T00:57:14.118" v="607" actId="26606"/>
          <ac:grpSpMkLst>
            <pc:docMk/>
            <pc:sldMk cId="1268971383" sldId="260"/>
            <ac:grpSpMk id="16" creationId="{1D25B14F-36E0-41E8-956F-CABEF1ADD65F}"/>
          </ac:grpSpMkLst>
        </pc:grpChg>
        <pc:grpChg chg="add del">
          <ac:chgData name="Zan-Kai Chong" userId="202aa60285047c78" providerId="LiveId" clId="{F793721F-675C-4693-BF6B-D464195C5868}" dt="2019-02-17T00:55:37.155" v="535" actId="26606"/>
          <ac:grpSpMkLst>
            <pc:docMk/>
            <pc:sldMk cId="1268971383" sldId="260"/>
            <ac:grpSpMk id="21" creationId="{D060B936-2771-48DC-842C-14EE9318E3E2}"/>
          </ac:grpSpMkLst>
        </pc:grpChg>
        <pc:grpChg chg="add del">
          <ac:chgData name="Zan-Kai Chong" userId="202aa60285047c78" providerId="LiveId" clId="{F793721F-675C-4693-BF6B-D464195C5868}" dt="2019-02-17T00:57:12.777" v="604" actId="26606"/>
          <ac:grpSpMkLst>
            <pc:docMk/>
            <pc:sldMk cId="1268971383" sldId="260"/>
            <ac:grpSpMk id="24" creationId="{1D25B14F-36E0-41E8-956F-CABEF1ADD65F}"/>
          </ac:grpSpMkLst>
        </pc:grpChg>
        <pc:grpChg chg="add del">
          <ac:chgData name="Zan-Kai Chong" userId="202aa60285047c78" providerId="LiveId" clId="{F793721F-675C-4693-BF6B-D464195C5868}" dt="2019-02-17T00:55:38.532" v="537" actId="26606"/>
          <ac:grpSpMkLst>
            <pc:docMk/>
            <pc:sldMk cId="1268971383" sldId="260"/>
            <ac:grpSpMk id="26" creationId="{0F7E20FF-7DA6-46B7-AB0E-E6CBFDD07292}"/>
          </ac:grpSpMkLst>
        </pc:grpChg>
        <pc:grpChg chg="add del">
          <ac:chgData name="Zan-Kai Chong" userId="202aa60285047c78" providerId="LiveId" clId="{F793721F-675C-4693-BF6B-D464195C5868}" dt="2019-02-17T00:56:50.254" v="601" actId="26606"/>
          <ac:grpSpMkLst>
            <pc:docMk/>
            <pc:sldMk cId="1268971383" sldId="260"/>
            <ac:grpSpMk id="32" creationId="{1D25B14F-36E0-41E8-956F-CABEF1ADD65F}"/>
          </ac:grpSpMkLst>
        </pc:grpChg>
        <pc:grpChg chg="add del">
          <ac:chgData name="Zan-Kai Chong" userId="202aa60285047c78" providerId="LiveId" clId="{F793721F-675C-4693-BF6B-D464195C5868}" dt="2019-02-17T00:57:13.805" v="606" actId="26606"/>
          <ac:grpSpMkLst>
            <pc:docMk/>
            <pc:sldMk cId="1268971383" sldId="260"/>
            <ac:grpSpMk id="38" creationId="{1D25B14F-36E0-41E8-956F-CABEF1ADD65F}"/>
          </ac:grpSpMkLst>
        </pc:grpChg>
        <pc:graphicFrameChg chg="add del">
          <ac:chgData name="Zan-Kai Chong" userId="202aa60285047c78" providerId="LiveId" clId="{F793721F-675C-4693-BF6B-D464195C5868}" dt="2019-02-17T00:55:35.163" v="533" actId="26606"/>
          <ac:graphicFrameMkLst>
            <pc:docMk/>
            <pc:sldMk cId="1268971383" sldId="260"/>
            <ac:graphicFrameMk id="17" creationId="{A135224D-052C-4FB7-914B-1836A711E36D}"/>
          </ac:graphicFrameMkLst>
        </pc:graphicFrameChg>
        <pc:graphicFrameChg chg="add del">
          <ac:chgData name="Zan-Kai Chong" userId="202aa60285047c78" providerId="LiveId" clId="{F793721F-675C-4693-BF6B-D464195C5868}" dt="2019-02-17T00:55:38.532" v="537" actId="26606"/>
          <ac:graphicFrameMkLst>
            <pc:docMk/>
            <pc:sldMk cId="1268971383" sldId="260"/>
            <ac:graphicFrameMk id="27" creationId="{178B8A6A-80AB-45D4-A74A-73B024471D28}"/>
          </ac:graphicFrameMkLst>
        </pc:graphicFrameChg>
        <pc:graphicFrameChg chg="add del">
          <ac:chgData name="Zan-Kai Chong" userId="202aa60285047c78" providerId="LiveId" clId="{F793721F-675C-4693-BF6B-D464195C5868}" dt="2019-02-17T00:57:12.777" v="604" actId="26606"/>
          <ac:graphicFrameMkLst>
            <pc:docMk/>
            <pc:sldMk cId="1268971383" sldId="260"/>
            <ac:graphicFrameMk id="33" creationId="{C9505D1F-C132-4955-BA83-31B9A8B2C129}"/>
          </ac:graphicFrameMkLst>
        </pc:graphicFrameChg>
        <pc:graphicFrameChg chg="add">
          <ac:chgData name="Zan-Kai Chong" userId="202aa60285047c78" providerId="LiveId" clId="{F793721F-675C-4693-BF6B-D464195C5868}" dt="2019-02-17T00:57:14.118" v="607" actId="26606"/>
          <ac:graphicFrameMkLst>
            <pc:docMk/>
            <pc:sldMk cId="1268971383" sldId="260"/>
            <ac:graphicFrameMk id="43" creationId="{C9505D1F-C132-4955-BA83-31B9A8B2C129}"/>
          </ac:graphicFrameMkLst>
        </pc:graphicFrameChg>
        <pc:picChg chg="mod ord">
          <ac:chgData name="Zan-Kai Chong" userId="202aa60285047c78" providerId="LiveId" clId="{F793721F-675C-4693-BF6B-D464195C5868}" dt="2019-02-17T00:57:14.118" v="607" actId="26606"/>
          <ac:picMkLst>
            <pc:docMk/>
            <pc:sldMk cId="1268971383" sldId="260"/>
            <ac:picMk id="4" creationId="{C0589C36-630A-48E7-8839-5A71F070463D}"/>
          </ac:picMkLst>
        </pc:picChg>
        <pc:cxnChg chg="add del">
          <ac:chgData name="Zan-Kai Chong" userId="202aa60285047c78" providerId="LiveId" clId="{F793721F-675C-4693-BF6B-D464195C5868}" dt="2019-02-17T00:43:14.159" v="398"/>
          <ac:cxnSpMkLst>
            <pc:docMk/>
            <pc:sldMk cId="1268971383" sldId="260"/>
            <ac:cxnSpMk id="9" creationId="{E4A809D5-3600-46D4-A466-67F2349A54FB}"/>
          </ac:cxnSpMkLst>
        </pc:cxnChg>
      </pc:sldChg>
      <pc:sldChg chg="addSp delSp modSp delDesignElem">
        <pc:chgData name="Zan-Kai Chong" userId="202aa60285047c78" providerId="LiveId" clId="{F793721F-675C-4693-BF6B-D464195C5868}" dt="2019-02-17T00:43:14.159" v="398"/>
        <pc:sldMkLst>
          <pc:docMk/>
          <pc:sldMk cId="3861248212" sldId="261"/>
        </pc:sldMkLst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3861248212" sldId="261"/>
            <ac:spMk id="13" creationId="{71FC7D98-7B8B-402A-90FC-F027482F2142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3861248212" sldId="261"/>
            <ac:spMk id="15" creationId="{AD7356EA-285B-4E5D-8FEC-104659A4FD2C}"/>
          </ac:spMkLst>
        </pc:spChg>
        <pc:cxnChg chg="add mod">
          <ac:chgData name="Zan-Kai Chong" userId="202aa60285047c78" providerId="LiveId" clId="{F793721F-675C-4693-BF6B-D464195C5868}" dt="2019-02-17T00:41:23.493" v="383" actId="1582"/>
          <ac:cxnSpMkLst>
            <pc:docMk/>
            <pc:sldMk cId="3861248212" sldId="261"/>
            <ac:cxnSpMk id="5" creationId="{447C703E-9CDA-450F-B846-C2C719087686}"/>
          </ac:cxnSpMkLst>
        </pc:cxnChg>
      </pc:sldChg>
      <pc:sldChg chg="addSp delSp modSp mod ord setBg delDesignElem">
        <pc:chgData name="Zan-Kai Chong" userId="202aa60285047c78" providerId="LiveId" clId="{F793721F-675C-4693-BF6B-D464195C5868}" dt="2019-02-17T00:49:34.805" v="496" actId="26606"/>
        <pc:sldMkLst>
          <pc:docMk/>
          <pc:sldMk cId="509183862" sldId="263"/>
        </pc:sldMkLst>
        <pc:spChg chg="mod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2" creationId="{E8AC5A7E-780C-41D1-84F4-A4815C71B6D7}"/>
          </ac:spMkLst>
        </pc:spChg>
        <pc:spChg chg="mod ord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3" creationId="{2859B549-D27D-40E4-9904-20E0B2CD3A0E}"/>
          </ac:spMkLst>
        </pc:spChg>
        <pc:spChg chg="add del">
          <ac:chgData name="Zan-Kai Chong" userId="202aa60285047c78" providerId="LiveId" clId="{F793721F-675C-4693-BF6B-D464195C5868}" dt="2019-02-17T00:29:41.371" v="286" actId="26606"/>
          <ac:spMkLst>
            <pc:docMk/>
            <pc:sldMk cId="509183862" sldId="263"/>
            <ac:spMk id="10" creationId="{D42CF425-7213-4F89-B0FF-4C2BDDD9C680}"/>
          </ac:spMkLst>
        </pc:spChg>
        <pc:spChg chg="add del">
          <ac:chgData name="Zan-Kai Chong" userId="202aa60285047c78" providerId="LiveId" clId="{F793721F-675C-4693-BF6B-D464195C5868}" dt="2019-02-17T00:29:41.371" v="286" actId="26606"/>
          <ac:spMkLst>
            <pc:docMk/>
            <pc:sldMk cId="509183862" sldId="263"/>
            <ac:spMk id="12" creationId="{B431FF8B-6FC2-47C1-B2C5-9B26E62436B0}"/>
          </ac:spMkLst>
        </pc:spChg>
        <pc:spChg chg="add del">
          <ac:chgData name="Zan-Kai Chong" userId="202aa60285047c78" providerId="LiveId" clId="{F793721F-675C-4693-BF6B-D464195C5868}" dt="2019-02-17T00:29:07.254" v="259" actId="26606"/>
          <ac:spMkLst>
            <pc:docMk/>
            <pc:sldMk cId="509183862" sldId="263"/>
            <ac:spMk id="13" creationId="{823AC064-BC96-4F32-8AE1-B2FD38754823}"/>
          </ac:spMkLst>
        </pc:spChg>
        <pc:spChg chg="add del">
          <ac:chgData name="Zan-Kai Chong" userId="202aa60285047c78" providerId="LiveId" clId="{F793721F-675C-4693-BF6B-D464195C5868}" dt="2019-02-17T00:29:41.371" v="286" actId="26606"/>
          <ac:spMkLst>
            <pc:docMk/>
            <pc:sldMk cId="509183862" sldId="263"/>
            <ac:spMk id="21" creationId="{202A25CB-1ED1-4C87-AB49-8D3BC684D1CE}"/>
          </ac:spMkLst>
        </pc:spChg>
        <pc:spChg chg="add del">
          <ac:chgData name="Zan-Kai Chong" userId="202aa60285047c78" providerId="LiveId" clId="{F793721F-675C-4693-BF6B-D464195C5868}" dt="2019-02-17T00:28:54.675" v="254" actId="26606"/>
          <ac:spMkLst>
            <pc:docMk/>
            <pc:sldMk cId="509183862" sldId="263"/>
            <ac:spMk id="22" creationId="{823AC064-BC96-4F32-8AE1-B2FD38754823}"/>
          </ac:spMkLst>
        </pc:spChg>
        <pc:spChg chg="add del">
          <ac:chgData name="Zan-Kai Chong" userId="202aa60285047c78" providerId="LiveId" clId="{F793721F-675C-4693-BF6B-D464195C5868}" dt="2019-02-17T00:29:41.371" v="286" actId="26606"/>
          <ac:spMkLst>
            <pc:docMk/>
            <pc:sldMk cId="509183862" sldId="263"/>
            <ac:spMk id="23" creationId="{505C8452-4C3F-46C5-AFD4-322854BC4176}"/>
          </ac:spMkLst>
        </pc:spChg>
        <pc:spChg chg="add del">
          <ac:chgData name="Zan-Kai Chong" userId="202aa60285047c78" providerId="LiveId" clId="{F793721F-675C-4693-BF6B-D464195C5868}" dt="2019-02-17T00:29:41.371" v="286" actId="26606"/>
          <ac:spMkLst>
            <pc:docMk/>
            <pc:sldMk cId="509183862" sldId="263"/>
            <ac:spMk id="25" creationId="{9B06DBD9-DED6-40C2-A7AD-3662707C4145}"/>
          </ac:spMkLst>
        </pc:spChg>
        <pc:spChg chg="add del">
          <ac:chgData name="Zan-Kai Chong" userId="202aa60285047c78" providerId="LiveId" clId="{F793721F-675C-4693-BF6B-D464195C5868}" dt="2019-02-17T00:28:57.140" v="256" actId="26606"/>
          <ac:spMkLst>
            <pc:docMk/>
            <pc:sldMk cId="509183862" sldId="263"/>
            <ac:spMk id="26" creationId="{823AC064-BC96-4F32-8AE1-B2FD38754823}"/>
          </ac:spMkLst>
        </pc:spChg>
        <pc:spChg chg="add del">
          <ac:chgData name="Zan-Kai Chong" userId="202aa60285047c78" providerId="LiveId" clId="{F793721F-675C-4693-BF6B-D464195C5868}" dt="2019-02-17T00:29:41.371" v="286" actId="26606"/>
          <ac:spMkLst>
            <pc:docMk/>
            <pc:sldMk cId="509183862" sldId="263"/>
            <ac:spMk id="29" creationId="{4BA7EBCC-256E-4075-A58C-6ED2BFD5C99E}"/>
          </ac:spMkLst>
        </pc:spChg>
        <pc:spChg chg="add del">
          <ac:chgData name="Zan-Kai Chong" userId="202aa60285047c78" providerId="LiveId" clId="{F793721F-675C-4693-BF6B-D464195C5868}" dt="2019-02-17T00:29:07.245" v="258" actId="26606"/>
          <ac:spMkLst>
            <pc:docMk/>
            <pc:sldMk cId="509183862" sldId="263"/>
            <ac:spMk id="30" creationId="{DAE885FA-583E-488C-A3B2-2647B84A8162}"/>
          </ac:spMkLst>
        </pc:spChg>
        <pc:spChg chg="add del">
          <ac:chgData name="Zan-Kai Chong" userId="202aa60285047c78" providerId="LiveId" clId="{F793721F-675C-4693-BF6B-D464195C5868}" dt="2019-02-17T00:29:07.245" v="258" actId="26606"/>
          <ac:spMkLst>
            <pc:docMk/>
            <pc:sldMk cId="509183862" sldId="263"/>
            <ac:spMk id="31" creationId="{87B1CEC7-C2CE-4440-A0F7-0BE6B3AADB72}"/>
          </ac:spMkLst>
        </pc:spChg>
        <pc:spChg chg="add del">
          <ac:chgData name="Zan-Kai Chong" userId="202aa60285047c78" providerId="LiveId" clId="{F793721F-675C-4693-BF6B-D464195C5868}" dt="2019-02-17T00:29:07.245" v="258" actId="26606"/>
          <ac:spMkLst>
            <pc:docMk/>
            <pc:sldMk cId="509183862" sldId="263"/>
            <ac:spMk id="32" creationId="{7B0DBF0B-D7C2-4F15-94AE-315255824591}"/>
          </ac:spMkLst>
        </pc:spChg>
        <pc:spChg chg="add del">
          <ac:chgData name="Zan-Kai Chong" userId="202aa60285047c78" providerId="LiveId" clId="{F793721F-675C-4693-BF6B-D464195C5868}" dt="2019-02-17T00:30:12.545" v="290" actId="26606"/>
          <ac:spMkLst>
            <pc:docMk/>
            <pc:sldMk cId="509183862" sldId="263"/>
            <ac:spMk id="34" creationId="{823AC064-BC96-4F32-8AE1-B2FD38754823}"/>
          </ac:spMkLst>
        </pc:spChg>
        <pc:spChg chg="add del mod">
          <ac:chgData name="Zan-Kai Chong" userId="202aa60285047c78" providerId="LiveId" clId="{F793721F-675C-4693-BF6B-D464195C5868}" dt="2019-02-17T00:30:36.092" v="294" actId="478"/>
          <ac:spMkLst>
            <pc:docMk/>
            <pc:sldMk cId="509183862" sldId="263"/>
            <ac:spMk id="41" creationId="{F1FE91C4-D66F-4182-A693-D59E03C89067}"/>
          </ac:spMkLst>
        </pc:spChg>
        <pc:spChg chg="add del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42" creationId="{DCC0DCE3-8753-43BB-86D2-6452D91E4179}"/>
          </ac:spMkLst>
        </pc:spChg>
        <pc:spChg chg="add del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43" creationId="{D28BC7A6-65CA-4655-8641-7BDE9699BF93}"/>
          </ac:spMkLst>
        </pc:spChg>
        <pc:spChg chg="add del">
          <ac:chgData name="Zan-Kai Chong" userId="202aa60285047c78" providerId="LiveId" clId="{F793721F-675C-4693-BF6B-D464195C5868}" dt="2019-02-17T00:30:25.980" v="293" actId="26606"/>
          <ac:spMkLst>
            <pc:docMk/>
            <pc:sldMk cId="509183862" sldId="263"/>
            <ac:spMk id="44" creationId="{B1E3044D-AD17-4052-A453-8AA654EFAB6E}"/>
          </ac:spMkLst>
        </pc:spChg>
        <pc:spChg chg="add del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45" creationId="{58755CF4-45A8-4971-A14E-D6DE02B48273}"/>
          </ac:spMkLst>
        </pc:spChg>
        <pc:spChg chg="add del">
          <ac:chgData name="Zan-Kai Chong" userId="202aa60285047c78" providerId="LiveId" clId="{F793721F-675C-4693-BF6B-D464195C5868}" dt="2019-02-17T00:30:25.980" v="293" actId="26606"/>
          <ac:spMkLst>
            <pc:docMk/>
            <pc:sldMk cId="509183862" sldId="263"/>
            <ac:spMk id="46" creationId="{81289F98-975F-4EB2-9553-8E1A9946BA3F}"/>
          </ac:spMkLst>
        </pc:spChg>
        <pc:spChg chg="add del">
          <ac:chgData name="Zan-Kai Chong" userId="202aa60285047c78" providerId="LiveId" clId="{F793721F-675C-4693-BF6B-D464195C5868}" dt="2019-02-17T00:30:25.980" v="293" actId="26606"/>
          <ac:spMkLst>
            <pc:docMk/>
            <pc:sldMk cId="509183862" sldId="263"/>
            <ac:spMk id="48" creationId="{1F564BCF-97B6-4D86-94EE-DD1B587F2189}"/>
          </ac:spMkLst>
        </pc:spChg>
        <pc:spChg chg="add del">
          <ac:chgData name="Zan-Kai Chong" userId="202aa60285047c78" providerId="LiveId" clId="{F793721F-675C-4693-BF6B-D464195C5868}" dt="2019-02-17T00:30:25.980" v="293" actId="26606"/>
          <ac:spMkLst>
            <pc:docMk/>
            <pc:sldMk cId="509183862" sldId="263"/>
            <ac:spMk id="50" creationId="{54600AC1-F146-4567-9C5E-A96D6D349234}"/>
          </ac:spMkLst>
        </pc:spChg>
        <pc:spChg chg="add del">
          <ac:chgData name="Zan-Kai Chong" userId="202aa60285047c78" providerId="LiveId" clId="{F793721F-675C-4693-BF6B-D464195C5868}" dt="2019-02-17T00:30:25.980" v="293" actId="26606"/>
          <ac:spMkLst>
            <pc:docMk/>
            <pc:sldMk cId="509183862" sldId="263"/>
            <ac:spMk id="52" creationId="{EBA7E638-205A-4579-864F-125BAC629F4D}"/>
          </ac:spMkLst>
        </pc:spChg>
        <pc:spChg chg="add del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53" creationId="{0459C7A8-9F3A-4BFD-AB69-3F23A8D94179}"/>
          </ac:spMkLst>
        </pc:spChg>
        <pc:spChg chg="add del">
          <ac:chgData name="Zan-Kai Chong" userId="202aa60285047c78" providerId="LiveId" clId="{F793721F-675C-4693-BF6B-D464195C5868}" dt="2019-02-17T00:30:25.980" v="293" actId="26606"/>
          <ac:spMkLst>
            <pc:docMk/>
            <pc:sldMk cId="509183862" sldId="263"/>
            <ac:spMk id="54" creationId="{2854001E-6E9D-464A-9B65-A4012F7B30D4}"/>
          </ac:spMkLst>
        </pc:spChg>
        <pc:spChg chg="add del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55" creationId="{7C0FA09C-1B86-4BC1-8793-3DC3ECCC9F50}"/>
          </ac:spMkLst>
        </pc:spChg>
        <pc:spChg chg="add del">
          <ac:chgData name="Zan-Kai Chong" userId="202aa60285047c78" providerId="LiveId" clId="{F793721F-675C-4693-BF6B-D464195C5868}" dt="2019-02-17T00:30:37.907" v="295" actId="26606"/>
          <ac:spMkLst>
            <pc:docMk/>
            <pc:sldMk cId="509183862" sldId="263"/>
            <ac:spMk id="61" creationId="{99899462-FC16-43B0-966B-FCA263450716}"/>
          </ac:spMkLst>
        </pc:spChg>
        <pc:spChg chg="add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65" creationId="{501EBB4D-E42B-468D-B801-D16CF43ECBD2}"/>
          </ac:spMkLst>
        </pc:spChg>
        <pc:spChg chg="add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67" creationId="{A7FBF63C-B061-4F66-8609-FED8EFFDAFE7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509183862" sldId="263"/>
            <ac:spMk id="68" creationId="{823AC064-BC96-4F32-8AE1-B2FD38754823}"/>
          </ac:spMkLst>
        </pc:spChg>
        <pc:spChg chg="add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69" creationId="{D893CC27-5C56-4F6F-9B94-413AE08B922C}"/>
          </ac:spMkLst>
        </pc:spChg>
        <pc:spChg chg="add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75" creationId="{79A76B16-3D94-4E0A-BDAB-469A55D47D64}"/>
          </ac:spMkLst>
        </pc:spChg>
        <pc:spChg chg="add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77" creationId="{97116258-44FA-4FC2-99D1-52CCB536E897}"/>
          </ac:spMkLst>
        </pc:spChg>
        <pc:spChg chg="add">
          <ac:chgData name="Zan-Kai Chong" userId="202aa60285047c78" providerId="LiveId" clId="{F793721F-675C-4693-BF6B-D464195C5868}" dt="2019-02-17T00:49:34.805" v="496" actId="26606"/>
          <ac:spMkLst>
            <pc:docMk/>
            <pc:sldMk cId="509183862" sldId="263"/>
            <ac:spMk id="79" creationId="{73DC887C-A645-4B67-AFCC-7596D232FC74}"/>
          </ac:spMkLst>
        </pc:spChg>
        <pc:grpChg chg="add del">
          <ac:chgData name="Zan-Kai Chong" userId="202aa60285047c78" providerId="LiveId" clId="{F793721F-675C-4693-BF6B-D464195C5868}" dt="2019-02-17T00:49:34.805" v="496" actId="26606"/>
          <ac:grpSpMkLst>
            <pc:docMk/>
            <pc:sldMk cId="509183862" sldId="263"/>
            <ac:grpSpMk id="47" creationId="{421F62D5-850C-4310-A813-747E4643379A}"/>
          </ac:grpSpMkLst>
        </pc:grpChg>
        <pc:grpChg chg="add del">
          <ac:chgData name="Zan-Kai Chong" userId="202aa60285047c78" providerId="LiveId" clId="{F793721F-675C-4693-BF6B-D464195C5868}" dt="2019-02-17T00:49:34.805" v="496" actId="26606"/>
          <ac:grpSpMkLst>
            <pc:docMk/>
            <pc:sldMk cId="509183862" sldId="263"/>
            <ac:grpSpMk id="58" creationId="{A560C308-AF88-4E6B-B601-74A5B889E512}"/>
          </ac:grpSpMkLst>
        </pc:grpChg>
        <pc:grpChg chg="add">
          <ac:chgData name="Zan-Kai Chong" userId="202aa60285047c78" providerId="LiveId" clId="{F793721F-675C-4693-BF6B-D464195C5868}" dt="2019-02-17T00:49:34.805" v="496" actId="26606"/>
          <ac:grpSpMkLst>
            <pc:docMk/>
            <pc:sldMk cId="509183862" sldId="263"/>
            <ac:grpSpMk id="71" creationId="{76D64082-5099-45DC-84A9-81EA54822BEE}"/>
          </ac:grpSpMkLst>
        </pc:grpChg>
        <pc:picChg chg="del mod">
          <ac:chgData name="Zan-Kai Chong" userId="202aa60285047c78" providerId="LiveId" clId="{F793721F-675C-4693-BF6B-D464195C5868}" dt="2019-02-17T00:30:12.545" v="290" actId="26606"/>
          <ac:picMkLst>
            <pc:docMk/>
            <pc:sldMk cId="509183862" sldId="263"/>
            <ac:picMk id="4" creationId="{74987D7D-56FB-4993-B9C4-8188FA93BEA5}"/>
          </ac:picMkLst>
        </pc:picChg>
        <pc:picChg chg="mod ord">
          <ac:chgData name="Zan-Kai Chong" userId="202aa60285047c78" providerId="LiveId" clId="{F793721F-675C-4693-BF6B-D464195C5868}" dt="2019-02-17T00:49:34.805" v="496" actId="26606"/>
          <ac:picMkLst>
            <pc:docMk/>
            <pc:sldMk cId="509183862" sldId="263"/>
            <ac:picMk id="6" creationId="{9188316A-1B5C-4F43-AEBF-212E7DA2BDF8}"/>
          </ac:picMkLst>
        </pc:picChg>
        <pc:picChg chg="add del">
          <ac:chgData name="Zan-Kai Chong" userId="202aa60285047c78" providerId="LiveId" clId="{F793721F-675C-4693-BF6B-D464195C5868}" dt="2019-02-17T00:29:41.371" v="286" actId="26606"/>
          <ac:picMkLst>
            <pc:docMk/>
            <pc:sldMk cId="509183862" sldId="263"/>
            <ac:picMk id="8" creationId="{412E3267-7ABE-412B-8580-47EC0D1F61FE}"/>
          </ac:picMkLst>
        </pc:picChg>
        <pc:picChg chg="add del">
          <ac:chgData name="Zan-Kai Chong" userId="202aa60285047c78" providerId="LiveId" clId="{F793721F-675C-4693-BF6B-D464195C5868}" dt="2019-02-17T00:29:41.371" v="286" actId="26606"/>
          <ac:picMkLst>
            <pc:docMk/>
            <pc:sldMk cId="509183862" sldId="263"/>
            <ac:picMk id="9" creationId="{20B62C5A-2250-4380-AB23-DB87446CCED0}"/>
          </ac:picMkLst>
        </pc:picChg>
        <pc:picChg chg="add del">
          <ac:chgData name="Zan-Kai Chong" userId="202aa60285047c78" providerId="LiveId" clId="{F793721F-675C-4693-BF6B-D464195C5868}" dt="2019-02-17T00:29:41.371" v="286" actId="26606"/>
          <ac:picMkLst>
            <pc:docMk/>
            <pc:sldMk cId="509183862" sldId="263"/>
            <ac:picMk id="17" creationId="{D35DA97D-88F8-4249-B650-4FC9FD50A382}"/>
          </ac:picMkLst>
        </pc:picChg>
        <pc:picChg chg="add del">
          <ac:chgData name="Zan-Kai Chong" userId="202aa60285047c78" providerId="LiveId" clId="{F793721F-675C-4693-BF6B-D464195C5868}" dt="2019-02-17T00:29:41.371" v="286" actId="26606"/>
          <ac:picMkLst>
            <pc:docMk/>
            <pc:sldMk cId="509183862" sldId="263"/>
            <ac:picMk id="19" creationId="{43F38673-6E30-4BAE-AC67-0B283EBF4291}"/>
          </ac:picMkLst>
        </pc:picChg>
        <pc:picChg chg="add mod">
          <ac:chgData name="Zan-Kai Chong" userId="202aa60285047c78" providerId="LiveId" clId="{F793721F-675C-4693-BF6B-D464195C5868}" dt="2019-02-17T00:49:34.805" v="496" actId="26606"/>
          <ac:picMkLst>
            <pc:docMk/>
            <pc:sldMk cId="509183862" sldId="263"/>
            <ac:picMk id="39" creationId="{74987D7D-56FB-4993-B9C4-8188FA93BEA5}"/>
          </ac:picMkLst>
        </pc:picChg>
        <pc:cxnChg chg="add del">
          <ac:chgData name="Zan-Kai Chong" userId="202aa60285047c78" providerId="LiveId" clId="{F793721F-675C-4693-BF6B-D464195C5868}" dt="2019-02-17T00:29:07.254" v="259" actId="26606"/>
          <ac:cxnSpMkLst>
            <pc:docMk/>
            <pc:sldMk cId="509183862" sldId="263"/>
            <ac:cxnSpMk id="11" creationId="{DB146403-F3D6-484B-B2ED-97F9565D0370}"/>
          </ac:cxnSpMkLst>
        </pc:cxnChg>
        <pc:cxnChg chg="add del">
          <ac:chgData name="Zan-Kai Chong" userId="202aa60285047c78" providerId="LiveId" clId="{F793721F-675C-4693-BF6B-D464195C5868}" dt="2019-02-17T00:29:07.254" v="259" actId="26606"/>
          <ac:cxnSpMkLst>
            <pc:docMk/>
            <pc:sldMk cId="509183862" sldId="263"/>
            <ac:cxnSpMk id="15" creationId="{7E7C77BC-7138-40B1-A15B-20F57A494629}"/>
          </ac:cxnSpMkLst>
        </pc:cxnChg>
        <pc:cxnChg chg="add del">
          <ac:chgData name="Zan-Kai Chong" userId="202aa60285047c78" providerId="LiveId" clId="{F793721F-675C-4693-BF6B-D464195C5868}" dt="2019-02-17T00:28:54.675" v="254" actId="26606"/>
          <ac:cxnSpMkLst>
            <pc:docMk/>
            <pc:sldMk cId="509183862" sldId="263"/>
            <ac:cxnSpMk id="20" creationId="{DB146403-F3D6-484B-B2ED-97F9565D0370}"/>
          </ac:cxnSpMkLst>
        </pc:cxnChg>
        <pc:cxnChg chg="add del">
          <ac:chgData name="Zan-Kai Chong" userId="202aa60285047c78" providerId="LiveId" clId="{F793721F-675C-4693-BF6B-D464195C5868}" dt="2019-02-17T00:28:54.675" v="254" actId="26606"/>
          <ac:cxnSpMkLst>
            <pc:docMk/>
            <pc:sldMk cId="509183862" sldId="263"/>
            <ac:cxnSpMk id="24" creationId="{7E7C77BC-7138-40B1-A15B-20F57A494629}"/>
          </ac:cxnSpMkLst>
        </pc:cxnChg>
        <pc:cxnChg chg="add del">
          <ac:chgData name="Zan-Kai Chong" userId="202aa60285047c78" providerId="LiveId" clId="{F793721F-675C-4693-BF6B-D464195C5868}" dt="2019-02-17T00:28:57.140" v="256" actId="26606"/>
          <ac:cxnSpMkLst>
            <pc:docMk/>
            <pc:sldMk cId="509183862" sldId="263"/>
            <ac:cxnSpMk id="27" creationId="{7E7C77BC-7138-40B1-A15B-20F57A494629}"/>
          </ac:cxnSpMkLst>
        </pc:cxnChg>
        <pc:cxnChg chg="add del">
          <ac:chgData name="Zan-Kai Chong" userId="202aa60285047c78" providerId="LiveId" clId="{F793721F-675C-4693-BF6B-D464195C5868}" dt="2019-02-17T00:28:57.140" v="256" actId="26606"/>
          <ac:cxnSpMkLst>
            <pc:docMk/>
            <pc:sldMk cId="509183862" sldId="263"/>
            <ac:cxnSpMk id="28" creationId="{DB146403-F3D6-484B-B2ED-97F9565D0370}"/>
          </ac:cxnSpMkLst>
        </pc:cxnChg>
        <pc:cxnChg chg="add del">
          <ac:chgData name="Zan-Kai Chong" userId="202aa60285047c78" providerId="LiveId" clId="{F793721F-675C-4693-BF6B-D464195C5868}" dt="2019-02-17T00:30:12.545" v="290" actId="26606"/>
          <ac:cxnSpMkLst>
            <pc:docMk/>
            <pc:sldMk cId="509183862" sldId="263"/>
            <ac:cxnSpMk id="35" creationId="{7E7C77BC-7138-40B1-A15B-20F57A494629}"/>
          </ac:cxnSpMkLst>
        </pc:cxnChg>
        <pc:cxnChg chg="add del">
          <ac:chgData name="Zan-Kai Chong" userId="202aa60285047c78" providerId="LiveId" clId="{F793721F-675C-4693-BF6B-D464195C5868}" dt="2019-02-17T00:30:12.545" v="290" actId="26606"/>
          <ac:cxnSpMkLst>
            <pc:docMk/>
            <pc:sldMk cId="509183862" sldId="263"/>
            <ac:cxnSpMk id="36" creationId="{DB146403-F3D6-484B-B2ED-97F9565D0370}"/>
          </ac:cxnSpMkLst>
        </pc:cxnChg>
        <pc:cxnChg chg="add del">
          <ac:chgData name="Zan-Kai Chong" userId="202aa60285047c78" providerId="LiveId" clId="{F793721F-675C-4693-BF6B-D464195C5868}" dt="2019-02-17T00:30:25.980" v="293" actId="26606"/>
          <ac:cxnSpMkLst>
            <pc:docMk/>
            <pc:sldMk cId="509183862" sldId="263"/>
            <ac:cxnSpMk id="56" creationId="{62C9802A-EFBD-41D4-894F-AFD985DBA5BD}"/>
          </ac:cxnSpMkLst>
        </pc:cxnChg>
        <pc:cxnChg chg="add del">
          <ac:chgData name="Zan-Kai Chong" userId="202aa60285047c78" providerId="LiveId" clId="{F793721F-675C-4693-BF6B-D464195C5868}" dt="2019-02-17T00:30:37.907" v="295" actId="26606"/>
          <ac:cxnSpMkLst>
            <pc:docMk/>
            <pc:sldMk cId="509183862" sldId="263"/>
            <ac:cxnSpMk id="63" creationId="{AAFEA932-2DF1-410C-A00A-7A1E7DBF7511}"/>
          </ac:cxnSpMkLst>
        </pc:cxnChg>
        <pc:cxnChg chg="add del">
          <ac:chgData name="Zan-Kai Chong" userId="202aa60285047c78" providerId="LiveId" clId="{F793721F-675C-4693-BF6B-D464195C5868}" dt="2019-02-17T00:43:14.159" v="398"/>
          <ac:cxnSpMkLst>
            <pc:docMk/>
            <pc:sldMk cId="509183862" sldId="263"/>
            <ac:cxnSpMk id="70" creationId="{7E7C77BC-7138-40B1-A15B-20F57A494629}"/>
          </ac:cxnSpMkLst>
        </pc:cxnChg>
        <pc:cxnChg chg="add del">
          <ac:chgData name="Zan-Kai Chong" userId="202aa60285047c78" providerId="LiveId" clId="{F793721F-675C-4693-BF6B-D464195C5868}" dt="2019-02-17T00:43:14.159" v="398"/>
          <ac:cxnSpMkLst>
            <pc:docMk/>
            <pc:sldMk cId="509183862" sldId="263"/>
            <ac:cxnSpMk id="72" creationId="{DB146403-F3D6-484B-B2ED-97F9565D0370}"/>
          </ac:cxnSpMkLst>
        </pc:cxnChg>
      </pc:sldChg>
      <pc:sldChg chg="addSp modSp mod setBg">
        <pc:chgData name="Zan-Kai Chong" userId="202aa60285047c78" providerId="LiveId" clId="{F793721F-675C-4693-BF6B-D464195C5868}" dt="2019-02-17T01:00:07.531" v="663" actId="20577"/>
        <pc:sldMkLst>
          <pc:docMk/>
          <pc:sldMk cId="753099840" sldId="265"/>
        </pc:sldMkLst>
        <pc:spChg chg="mod">
          <ac:chgData name="Zan-Kai Chong" userId="202aa60285047c78" providerId="LiveId" clId="{F793721F-675C-4693-BF6B-D464195C5868}" dt="2019-02-17T00:49:44.320" v="497" actId="26606"/>
          <ac:spMkLst>
            <pc:docMk/>
            <pc:sldMk cId="753099840" sldId="265"/>
            <ac:spMk id="2" creationId="{BAD00DF4-0D8C-440B-9526-8687B2AE1926}"/>
          </ac:spMkLst>
        </pc:spChg>
        <pc:spChg chg="mod">
          <ac:chgData name="Zan-Kai Chong" userId="202aa60285047c78" providerId="LiveId" clId="{F793721F-675C-4693-BF6B-D464195C5868}" dt="2019-02-17T01:00:07.531" v="663" actId="20577"/>
          <ac:spMkLst>
            <pc:docMk/>
            <pc:sldMk cId="753099840" sldId="265"/>
            <ac:spMk id="3" creationId="{C7F91AA4-5928-4C0E-9416-9770CA2ACA5F}"/>
          </ac:spMkLst>
        </pc:spChg>
        <pc:spChg chg="mod">
          <ac:chgData name="Zan-Kai Chong" userId="202aa60285047c78" providerId="LiveId" clId="{F793721F-675C-4693-BF6B-D464195C5868}" dt="2019-02-17T00:49:44.320" v="497" actId="26606"/>
          <ac:spMkLst>
            <pc:docMk/>
            <pc:sldMk cId="753099840" sldId="265"/>
            <ac:spMk id="4" creationId="{6F8CED9E-5F65-48E4-88F3-0E8F3CCC7A36}"/>
          </ac:spMkLst>
        </pc:spChg>
        <pc:spChg chg="add">
          <ac:chgData name="Zan-Kai Chong" userId="202aa60285047c78" providerId="LiveId" clId="{F793721F-675C-4693-BF6B-D464195C5868}" dt="2019-02-17T00:49:44.320" v="497" actId="26606"/>
          <ac:spMkLst>
            <pc:docMk/>
            <pc:sldMk cId="753099840" sldId="265"/>
            <ac:spMk id="9" creationId="{E009DD9B-5EE2-4C0D-8B2B-351C8C102205}"/>
          </ac:spMkLst>
        </pc:spChg>
        <pc:spChg chg="add">
          <ac:chgData name="Zan-Kai Chong" userId="202aa60285047c78" providerId="LiveId" clId="{F793721F-675C-4693-BF6B-D464195C5868}" dt="2019-02-17T00:49:44.320" v="497" actId="26606"/>
          <ac:spMkLst>
            <pc:docMk/>
            <pc:sldMk cId="753099840" sldId="265"/>
            <ac:spMk id="11" creationId="{E720DB99-7745-4E75-9D96-AAB6D55C531E}"/>
          </ac:spMkLst>
        </pc:spChg>
        <pc:spChg chg="add">
          <ac:chgData name="Zan-Kai Chong" userId="202aa60285047c78" providerId="LiveId" clId="{F793721F-675C-4693-BF6B-D464195C5868}" dt="2019-02-17T00:49:44.320" v="497" actId="26606"/>
          <ac:spMkLst>
            <pc:docMk/>
            <pc:sldMk cId="753099840" sldId="265"/>
            <ac:spMk id="13" creationId="{D68803C4-E159-4360-B7BB-74205C8F782D}"/>
          </ac:spMkLst>
        </pc:spChg>
        <pc:spChg chg="add">
          <ac:chgData name="Zan-Kai Chong" userId="202aa60285047c78" providerId="LiveId" clId="{F793721F-675C-4693-BF6B-D464195C5868}" dt="2019-02-17T00:49:44.320" v="497" actId="26606"/>
          <ac:spMkLst>
            <pc:docMk/>
            <pc:sldMk cId="753099840" sldId="265"/>
            <ac:spMk id="15" creationId="{504B0465-3B07-49BF-BEA7-D81476246293}"/>
          </ac:spMkLst>
        </pc:spChg>
      </pc:sldChg>
      <pc:sldChg chg="del">
        <pc:chgData name="Zan-Kai Chong" userId="202aa60285047c78" providerId="LiveId" clId="{F793721F-675C-4693-BF6B-D464195C5868}" dt="2019-02-17T00:20:12.125" v="147" actId="2696"/>
        <pc:sldMkLst>
          <pc:docMk/>
          <pc:sldMk cId="3532302632" sldId="266"/>
        </pc:sldMkLst>
      </pc:sldChg>
      <pc:sldChg chg="addSp delSp modSp mod ord setBg delDesignElem">
        <pc:chgData name="Zan-Kai Chong" userId="202aa60285047c78" providerId="LiveId" clId="{F793721F-675C-4693-BF6B-D464195C5868}" dt="2019-02-17T00:49:23.643" v="495" actId="20577"/>
        <pc:sldMkLst>
          <pc:docMk/>
          <pc:sldMk cId="2983526572" sldId="267"/>
        </pc:sldMkLst>
        <pc:spChg chg="mod">
          <ac:chgData name="Zan-Kai Chong" userId="202aa60285047c78" providerId="LiveId" clId="{F793721F-675C-4693-BF6B-D464195C5868}" dt="2019-02-17T00:49:23.643" v="495" actId="20577"/>
          <ac:spMkLst>
            <pc:docMk/>
            <pc:sldMk cId="2983526572" sldId="267"/>
            <ac:spMk id="2" creationId="{EC3168AD-B543-4EAA-9285-77AF08E8740D}"/>
          </ac:spMkLst>
        </pc:spChg>
        <pc:spChg chg="mod">
          <ac:chgData name="Zan-Kai Chong" userId="202aa60285047c78" providerId="LiveId" clId="{F793721F-675C-4693-BF6B-D464195C5868}" dt="2019-02-17T00:47:25.638" v="441" actId="26606"/>
          <ac:spMkLst>
            <pc:docMk/>
            <pc:sldMk cId="2983526572" sldId="267"/>
            <ac:spMk id="3" creationId="{C8978DDD-BA9B-42CE-A3F1-8A34257A915E}"/>
          </ac:spMkLst>
        </pc:spChg>
        <pc:spChg chg="add del">
          <ac:chgData name="Zan-Kai Chong" userId="202aa60285047c78" providerId="LiveId" clId="{F793721F-675C-4693-BF6B-D464195C5868}" dt="2019-02-17T00:47:25.638" v="441" actId="26606"/>
          <ac:spMkLst>
            <pc:docMk/>
            <pc:sldMk cId="2983526572" sldId="267"/>
            <ac:spMk id="12" creationId="{F3AF35CD-DA30-4E34-B0F3-32C27766DA05}"/>
          </ac:spMkLst>
        </pc:spChg>
        <pc:spChg chg="add del">
          <ac:chgData name="Zan-Kai Chong" userId="202aa60285047c78" providerId="LiveId" clId="{F793721F-675C-4693-BF6B-D464195C5868}" dt="2019-02-17T00:47:20.314" v="440" actId="478"/>
          <ac:spMkLst>
            <pc:docMk/>
            <pc:sldMk cId="2983526572" sldId="267"/>
            <ac:spMk id="15" creationId="{75AAE430-3310-45B6-819E-77E8B475A438}"/>
          </ac:spMkLst>
        </pc:spChg>
        <pc:spChg chg="del">
          <ac:chgData name="Zan-Kai Chong" userId="202aa60285047c78" providerId="LiveId" clId="{F793721F-675C-4693-BF6B-D464195C5868}" dt="2019-02-17T00:17:31.035" v="88" actId="26606"/>
          <ac:spMkLst>
            <pc:docMk/>
            <pc:sldMk cId="2983526572" sldId="267"/>
            <ac:spMk id="16" creationId="{16C5FA50-8D52-4617-AF91-5C7B1C8352F1}"/>
          </ac:spMkLst>
        </pc:spChg>
        <pc:spChg chg="del">
          <ac:chgData name="Zan-Kai Chong" userId="202aa60285047c78" providerId="LiveId" clId="{F793721F-675C-4693-BF6B-D464195C5868}" dt="2019-02-17T00:17:31.035" v="88" actId="26606"/>
          <ac:spMkLst>
            <pc:docMk/>
            <pc:sldMk cId="2983526572" sldId="267"/>
            <ac:spMk id="18" creationId="{E223798C-12AD-4B0C-A50C-D676347D67CF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2983526572" sldId="267"/>
            <ac:spMk id="23" creationId="{6753252F-4873-4F63-801D-CC719279A7D5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2983526572" sldId="267"/>
            <ac:spMk id="25" creationId="{047C8CCB-F95D-4249-92DD-651249D3535A}"/>
          </ac:spMkLst>
        </pc:spChg>
        <pc:spChg chg="add">
          <ac:chgData name="Zan-Kai Chong" userId="202aa60285047c78" providerId="LiveId" clId="{F793721F-675C-4693-BF6B-D464195C5868}" dt="2019-02-17T00:47:25.638" v="441" actId="26606"/>
          <ac:spMkLst>
            <pc:docMk/>
            <pc:sldMk cId="2983526572" sldId="267"/>
            <ac:spMk id="27" creationId="{44FC10B2-BCD5-46E2-A2E0-F714BE70C533}"/>
          </ac:spMkLst>
        </pc:spChg>
        <pc:spChg chg="add">
          <ac:chgData name="Zan-Kai Chong" userId="202aa60285047c78" providerId="LiveId" clId="{F793721F-675C-4693-BF6B-D464195C5868}" dt="2019-02-17T00:47:25.638" v="441" actId="26606"/>
          <ac:spMkLst>
            <pc:docMk/>
            <pc:sldMk cId="2983526572" sldId="267"/>
            <ac:spMk id="29" creationId="{92C2962D-5AA6-4EB0-9A2C-F385BF76A29F}"/>
          </ac:spMkLst>
        </pc:spChg>
        <pc:spChg chg="add">
          <ac:chgData name="Zan-Kai Chong" userId="202aa60285047c78" providerId="LiveId" clId="{F793721F-675C-4693-BF6B-D464195C5868}" dt="2019-02-17T00:47:25.638" v="441" actId="26606"/>
          <ac:spMkLst>
            <pc:docMk/>
            <pc:sldMk cId="2983526572" sldId="267"/>
            <ac:spMk id="31" creationId="{5196A65C-A88E-4E6C-9882-A77D52FCE41E}"/>
          </ac:spMkLst>
        </pc:spChg>
        <pc:spChg chg="add">
          <ac:chgData name="Zan-Kai Chong" userId="202aa60285047c78" providerId="LiveId" clId="{F793721F-675C-4693-BF6B-D464195C5868}" dt="2019-02-17T00:47:25.638" v="441" actId="26606"/>
          <ac:spMkLst>
            <pc:docMk/>
            <pc:sldMk cId="2983526572" sldId="267"/>
            <ac:spMk id="37" creationId="{8363C3DA-5063-4048-965B-F5FDB35CCC78}"/>
          </ac:spMkLst>
        </pc:spChg>
        <pc:spChg chg="add">
          <ac:chgData name="Zan-Kai Chong" userId="202aa60285047c78" providerId="LiveId" clId="{F793721F-675C-4693-BF6B-D464195C5868}" dt="2019-02-17T00:47:25.638" v="441" actId="26606"/>
          <ac:spMkLst>
            <pc:docMk/>
            <pc:sldMk cId="2983526572" sldId="267"/>
            <ac:spMk id="39" creationId="{4BE79ECB-20D1-486E-B39D-0F98D69BEBAF}"/>
          </ac:spMkLst>
        </pc:spChg>
        <pc:spChg chg="add">
          <ac:chgData name="Zan-Kai Chong" userId="202aa60285047c78" providerId="LiveId" clId="{F793721F-675C-4693-BF6B-D464195C5868}" dt="2019-02-17T00:47:25.638" v="441" actId="26606"/>
          <ac:spMkLst>
            <pc:docMk/>
            <pc:sldMk cId="2983526572" sldId="267"/>
            <ac:spMk id="41" creationId="{E2F1DBD8-7930-4EF6-AF8F-F6A674303635}"/>
          </ac:spMkLst>
        </pc:spChg>
        <pc:spChg chg="add">
          <ac:chgData name="Zan-Kai Chong" userId="202aa60285047c78" providerId="LiveId" clId="{F793721F-675C-4693-BF6B-D464195C5868}" dt="2019-02-17T00:47:25.638" v="441" actId="26606"/>
          <ac:spMkLst>
            <pc:docMk/>
            <pc:sldMk cId="2983526572" sldId="267"/>
            <ac:spMk id="43" creationId="{F39044D3-8725-4D57-BD64-A96E7C271A33}"/>
          </ac:spMkLst>
        </pc:spChg>
        <pc:grpChg chg="add del">
          <ac:chgData name="Zan-Kai Chong" userId="202aa60285047c78" providerId="LiveId" clId="{F793721F-675C-4693-BF6B-D464195C5868}" dt="2019-02-17T00:47:25.638" v="441" actId="26606"/>
          <ac:grpSpMkLst>
            <pc:docMk/>
            <pc:sldMk cId="2983526572" sldId="267"/>
            <ac:grpSpMk id="20" creationId="{BCFC42DC-2C46-47C4-BC61-530557385DBD}"/>
          </ac:grpSpMkLst>
        </pc:grpChg>
        <pc:grpChg chg="add">
          <ac:chgData name="Zan-Kai Chong" userId="202aa60285047c78" providerId="LiveId" clId="{F793721F-675C-4693-BF6B-D464195C5868}" dt="2019-02-17T00:47:25.638" v="441" actId="26606"/>
          <ac:grpSpMkLst>
            <pc:docMk/>
            <pc:sldMk cId="2983526572" sldId="267"/>
            <ac:grpSpMk id="33" creationId="{9D656BC9-D198-47EB-BF65-7B922CED4189}"/>
          </ac:grpSpMkLst>
        </pc:grpChg>
        <pc:grpChg chg="add">
          <ac:chgData name="Zan-Kai Chong" userId="202aa60285047c78" providerId="LiveId" clId="{F793721F-675C-4693-BF6B-D464195C5868}" dt="2019-02-17T00:47:25.638" v="441" actId="26606"/>
          <ac:grpSpMkLst>
            <pc:docMk/>
            <pc:sldMk cId="2983526572" sldId="267"/>
            <ac:grpSpMk id="45" creationId="{8DCC089B-F750-4C12-822F-DF53F4DD36BE}"/>
          </ac:grpSpMkLst>
        </pc:grpChg>
        <pc:picChg chg="del mod">
          <ac:chgData name="Zan-Kai Chong" userId="202aa60285047c78" providerId="LiveId" clId="{F793721F-675C-4693-BF6B-D464195C5868}" dt="2019-02-17T00:47:17.317" v="439" actId="26606"/>
          <ac:picMkLst>
            <pc:docMk/>
            <pc:sldMk cId="2983526572" sldId="267"/>
            <ac:picMk id="10" creationId="{4890837E-3616-43B1-8C8B-F0647CE4A06F}"/>
          </ac:picMkLst>
        </pc:picChg>
        <pc:picChg chg="add mod">
          <ac:chgData name="Zan-Kai Chong" userId="202aa60285047c78" providerId="LiveId" clId="{F793721F-675C-4693-BF6B-D464195C5868}" dt="2019-02-17T00:47:25.638" v="441" actId="26606"/>
          <ac:picMkLst>
            <pc:docMk/>
            <pc:sldMk cId="2983526572" sldId="267"/>
            <ac:picMk id="13" creationId="{4890837E-3616-43B1-8C8B-F0647CE4A06F}"/>
          </ac:picMkLst>
        </pc:picChg>
      </pc:sldChg>
      <pc:sldChg chg="del">
        <pc:chgData name="Zan-Kai Chong" userId="202aa60285047c78" providerId="LiveId" clId="{F793721F-675C-4693-BF6B-D464195C5868}" dt="2019-02-17T00:20:12.151" v="150" actId="2696"/>
        <pc:sldMkLst>
          <pc:docMk/>
          <pc:sldMk cId="3486456824" sldId="269"/>
        </pc:sldMkLst>
      </pc:sldChg>
      <pc:sldChg chg="addSp delSp modSp delDesignElem">
        <pc:chgData name="Zan-Kai Chong" userId="202aa60285047c78" providerId="LiveId" clId="{F793721F-675C-4693-BF6B-D464195C5868}" dt="2019-02-17T00:46:46.910" v="437" actId="26606"/>
        <pc:sldMkLst>
          <pc:docMk/>
          <pc:sldMk cId="4157786780" sldId="270"/>
        </pc:sldMkLst>
        <pc:spChg chg="mod ord">
          <ac:chgData name="Zan-Kai Chong" userId="202aa60285047c78" providerId="LiveId" clId="{F793721F-675C-4693-BF6B-D464195C5868}" dt="2019-02-17T00:46:46.910" v="437" actId="26606"/>
          <ac:spMkLst>
            <pc:docMk/>
            <pc:sldMk cId="4157786780" sldId="270"/>
            <ac:spMk id="2" creationId="{C7FF5192-348F-40F9-A891-E127DCBA8906}"/>
          </ac:spMkLst>
        </pc:spChg>
        <pc:spChg chg="mod ord">
          <ac:chgData name="Zan-Kai Chong" userId="202aa60285047c78" providerId="LiveId" clId="{F793721F-675C-4693-BF6B-D464195C5868}" dt="2019-02-17T00:46:46.910" v="437" actId="26606"/>
          <ac:spMkLst>
            <pc:docMk/>
            <pc:sldMk cId="4157786780" sldId="270"/>
            <ac:spMk id="3" creationId="{56D9A64F-70F9-4C99-94B2-E97A11859159}"/>
          </ac:spMkLst>
        </pc:spChg>
        <pc:spChg chg="add del mod">
          <ac:chgData name="Zan-Kai Chong" userId="202aa60285047c78" providerId="LiveId" clId="{F793721F-675C-4693-BF6B-D464195C5868}" dt="2019-02-17T00:46:37.450" v="432" actId="478"/>
          <ac:spMkLst>
            <pc:docMk/>
            <pc:sldMk cId="4157786780" sldId="270"/>
            <ac:spMk id="5" creationId="{CFA5D137-0A0A-462D-8230-D44CDB49E7BF}"/>
          </ac:spMkLst>
        </pc:spChg>
        <pc:spChg chg="del mod">
          <ac:chgData name="Zan-Kai Chong" userId="202aa60285047c78" providerId="LiveId" clId="{F793721F-675C-4693-BF6B-D464195C5868}" dt="2019-02-17T00:46:09.447" v="424" actId="478"/>
          <ac:spMkLst>
            <pc:docMk/>
            <pc:sldMk cId="4157786780" sldId="270"/>
            <ac:spMk id="14" creationId="{A9FBDD32-8CB8-4D7A-8D07-8F00A9B44EA2}"/>
          </ac:spMkLst>
        </pc:spChg>
        <pc:spChg chg="add del">
          <ac:chgData name="Zan-Kai Chong" userId="202aa60285047c78" providerId="LiveId" clId="{F793721F-675C-4693-BF6B-D464195C5868}" dt="2019-02-17T00:46:46.910" v="437" actId="26606"/>
          <ac:spMkLst>
            <pc:docMk/>
            <pc:sldMk cId="4157786780" sldId="270"/>
            <ac:spMk id="20" creationId="{881BB01C-2DAE-48BD-8E81-DAE2E1BC4DA8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4157786780" sldId="270"/>
            <ac:spMk id="23" creationId="{823AC064-BC96-4F32-8AE1-B2FD38754823}"/>
          </ac:spMkLst>
        </pc:spChg>
        <pc:spChg chg="add del">
          <ac:chgData name="Zan-Kai Chong" userId="202aa60285047c78" providerId="LiveId" clId="{F793721F-675C-4693-BF6B-D464195C5868}" dt="2019-02-17T00:46:44.017" v="434" actId="26606"/>
          <ac:spMkLst>
            <pc:docMk/>
            <pc:sldMk cId="4157786780" sldId="270"/>
            <ac:spMk id="29" creationId="{501EBB4D-E42B-468D-B801-D16CF43ECBD2}"/>
          </ac:spMkLst>
        </pc:spChg>
        <pc:spChg chg="add del">
          <ac:chgData name="Zan-Kai Chong" userId="202aa60285047c78" providerId="LiveId" clId="{F793721F-675C-4693-BF6B-D464195C5868}" dt="2019-02-17T00:46:44.017" v="434" actId="26606"/>
          <ac:spMkLst>
            <pc:docMk/>
            <pc:sldMk cId="4157786780" sldId="270"/>
            <ac:spMk id="31" creationId="{A7FBF63C-B061-4F66-8609-FED8EFFDAFE7}"/>
          </ac:spMkLst>
        </pc:spChg>
        <pc:spChg chg="add del">
          <ac:chgData name="Zan-Kai Chong" userId="202aa60285047c78" providerId="LiveId" clId="{F793721F-675C-4693-BF6B-D464195C5868}" dt="2019-02-17T00:46:44.017" v="434" actId="26606"/>
          <ac:spMkLst>
            <pc:docMk/>
            <pc:sldMk cId="4157786780" sldId="270"/>
            <ac:spMk id="33" creationId="{D893CC27-5C56-4F6F-9B94-413AE08B922C}"/>
          </ac:spMkLst>
        </pc:spChg>
        <pc:spChg chg="add del">
          <ac:chgData name="Zan-Kai Chong" userId="202aa60285047c78" providerId="LiveId" clId="{F793721F-675C-4693-BF6B-D464195C5868}" dt="2019-02-17T00:46:44.017" v="434" actId="26606"/>
          <ac:spMkLst>
            <pc:docMk/>
            <pc:sldMk cId="4157786780" sldId="270"/>
            <ac:spMk id="39" creationId="{D3942243-EB87-47B0-A725-FB513F644AB1}"/>
          </ac:spMkLst>
        </pc:spChg>
        <pc:spChg chg="add del">
          <ac:chgData name="Zan-Kai Chong" userId="202aa60285047c78" providerId="LiveId" clId="{F793721F-675C-4693-BF6B-D464195C5868}" dt="2019-02-17T00:46:44.017" v="434" actId="26606"/>
          <ac:spMkLst>
            <pc:docMk/>
            <pc:sldMk cId="4157786780" sldId="270"/>
            <ac:spMk id="41" creationId="{51EA2B2F-0614-4D69-B22A-E70BCFCAD79C}"/>
          </ac:spMkLst>
        </pc:spChg>
        <pc:spChg chg="add del">
          <ac:chgData name="Zan-Kai Chong" userId="202aa60285047c78" providerId="LiveId" clId="{F793721F-675C-4693-BF6B-D464195C5868}" dt="2019-02-17T00:46:46.760" v="436" actId="26606"/>
          <ac:spMkLst>
            <pc:docMk/>
            <pc:sldMk cId="4157786780" sldId="270"/>
            <ac:spMk id="47" creationId="{501EBB4D-E42B-468D-B801-D16CF43ECBD2}"/>
          </ac:spMkLst>
        </pc:spChg>
        <pc:spChg chg="add del">
          <ac:chgData name="Zan-Kai Chong" userId="202aa60285047c78" providerId="LiveId" clId="{F793721F-675C-4693-BF6B-D464195C5868}" dt="2019-02-17T00:46:46.760" v="436" actId="26606"/>
          <ac:spMkLst>
            <pc:docMk/>
            <pc:sldMk cId="4157786780" sldId="270"/>
            <ac:spMk id="48" creationId="{A7FBF63C-B061-4F66-8609-FED8EFFDAFE7}"/>
          </ac:spMkLst>
        </pc:spChg>
        <pc:spChg chg="add del">
          <ac:chgData name="Zan-Kai Chong" userId="202aa60285047c78" providerId="LiveId" clId="{F793721F-675C-4693-BF6B-D464195C5868}" dt="2019-02-17T00:46:46.760" v="436" actId="26606"/>
          <ac:spMkLst>
            <pc:docMk/>
            <pc:sldMk cId="4157786780" sldId="270"/>
            <ac:spMk id="49" creationId="{D893CC27-5C56-4F6F-9B94-413AE08B922C}"/>
          </ac:spMkLst>
        </pc:spChg>
        <pc:spChg chg="add del">
          <ac:chgData name="Zan-Kai Chong" userId="202aa60285047c78" providerId="LiveId" clId="{F793721F-675C-4693-BF6B-D464195C5868}" dt="2019-02-17T00:46:46.760" v="436" actId="26606"/>
          <ac:spMkLst>
            <pc:docMk/>
            <pc:sldMk cId="4157786780" sldId="270"/>
            <ac:spMk id="51" creationId="{79A76B16-3D94-4E0A-BDAB-469A55D47D64}"/>
          </ac:spMkLst>
        </pc:spChg>
        <pc:spChg chg="add del">
          <ac:chgData name="Zan-Kai Chong" userId="202aa60285047c78" providerId="LiveId" clId="{F793721F-675C-4693-BF6B-D464195C5868}" dt="2019-02-17T00:46:46.760" v="436" actId="26606"/>
          <ac:spMkLst>
            <pc:docMk/>
            <pc:sldMk cId="4157786780" sldId="270"/>
            <ac:spMk id="52" creationId="{97116258-44FA-4FC2-99D1-52CCB536E897}"/>
          </ac:spMkLst>
        </pc:spChg>
        <pc:spChg chg="add del">
          <ac:chgData name="Zan-Kai Chong" userId="202aa60285047c78" providerId="LiveId" clId="{F793721F-675C-4693-BF6B-D464195C5868}" dt="2019-02-17T00:46:46.760" v="436" actId="26606"/>
          <ac:spMkLst>
            <pc:docMk/>
            <pc:sldMk cId="4157786780" sldId="270"/>
            <ac:spMk id="53" creationId="{73DC887C-A645-4B67-AFCC-7596D232FC74}"/>
          </ac:spMkLst>
        </pc:spChg>
        <pc:spChg chg="add">
          <ac:chgData name="Zan-Kai Chong" userId="202aa60285047c78" providerId="LiveId" clId="{F793721F-675C-4693-BF6B-D464195C5868}" dt="2019-02-17T00:46:46.910" v="437" actId="26606"/>
          <ac:spMkLst>
            <pc:docMk/>
            <pc:sldMk cId="4157786780" sldId="270"/>
            <ac:spMk id="55" creationId="{DCC0DCE3-8753-43BB-86D2-6452D91E4179}"/>
          </ac:spMkLst>
        </pc:spChg>
        <pc:spChg chg="add">
          <ac:chgData name="Zan-Kai Chong" userId="202aa60285047c78" providerId="LiveId" clId="{F793721F-675C-4693-BF6B-D464195C5868}" dt="2019-02-17T00:46:46.910" v="437" actId="26606"/>
          <ac:spMkLst>
            <pc:docMk/>
            <pc:sldMk cId="4157786780" sldId="270"/>
            <ac:spMk id="56" creationId="{D28BC7A6-65CA-4655-8641-7BDE9699BF93}"/>
          </ac:spMkLst>
        </pc:spChg>
        <pc:spChg chg="add">
          <ac:chgData name="Zan-Kai Chong" userId="202aa60285047c78" providerId="LiveId" clId="{F793721F-675C-4693-BF6B-D464195C5868}" dt="2019-02-17T00:46:46.910" v="437" actId="26606"/>
          <ac:spMkLst>
            <pc:docMk/>
            <pc:sldMk cId="4157786780" sldId="270"/>
            <ac:spMk id="57" creationId="{58755CF4-45A8-4971-A14E-D6DE02B48273}"/>
          </ac:spMkLst>
        </pc:spChg>
        <pc:spChg chg="add">
          <ac:chgData name="Zan-Kai Chong" userId="202aa60285047c78" providerId="LiveId" clId="{F793721F-675C-4693-BF6B-D464195C5868}" dt="2019-02-17T00:46:46.910" v="437" actId="26606"/>
          <ac:spMkLst>
            <pc:docMk/>
            <pc:sldMk cId="4157786780" sldId="270"/>
            <ac:spMk id="59" creationId="{0459C7A8-9F3A-4BFD-AB69-3F23A8D94179}"/>
          </ac:spMkLst>
        </pc:spChg>
        <pc:spChg chg="add">
          <ac:chgData name="Zan-Kai Chong" userId="202aa60285047c78" providerId="LiveId" clId="{F793721F-675C-4693-BF6B-D464195C5868}" dt="2019-02-17T00:46:46.910" v="437" actId="26606"/>
          <ac:spMkLst>
            <pc:docMk/>
            <pc:sldMk cId="4157786780" sldId="270"/>
            <ac:spMk id="60" creationId="{7C0FA09C-1B86-4BC1-8793-3DC3ECCC9F50}"/>
          </ac:spMkLst>
        </pc:spChg>
        <pc:grpChg chg="add del">
          <ac:chgData name="Zan-Kai Chong" userId="202aa60285047c78" providerId="LiveId" clId="{F793721F-675C-4693-BF6B-D464195C5868}" dt="2019-02-17T00:46:46.910" v="437" actId="26606"/>
          <ac:grpSpMkLst>
            <pc:docMk/>
            <pc:sldMk cId="4157786780" sldId="270"/>
            <ac:grpSpMk id="22" creationId="{AD55FF18-1979-4730-A345-E74E328F0777}"/>
          </ac:grpSpMkLst>
        </pc:grpChg>
        <pc:grpChg chg="add del">
          <ac:chgData name="Zan-Kai Chong" userId="202aa60285047c78" providerId="LiveId" clId="{F793721F-675C-4693-BF6B-D464195C5868}" dt="2019-02-17T00:46:44.017" v="434" actId="26606"/>
          <ac:grpSpMkLst>
            <pc:docMk/>
            <pc:sldMk cId="4157786780" sldId="270"/>
            <ac:grpSpMk id="35" creationId="{76D64082-5099-45DC-84A9-81EA54822BEE}"/>
          </ac:grpSpMkLst>
        </pc:grpChg>
        <pc:grpChg chg="add del">
          <ac:chgData name="Zan-Kai Chong" userId="202aa60285047c78" providerId="LiveId" clId="{F793721F-675C-4693-BF6B-D464195C5868}" dt="2019-02-17T00:46:44.017" v="434" actId="26606"/>
          <ac:grpSpMkLst>
            <pc:docMk/>
            <pc:sldMk cId="4157786780" sldId="270"/>
            <ac:grpSpMk id="43" creationId="{74F14128-2B23-48F2-BD56-EA0849FACCDA}"/>
          </ac:grpSpMkLst>
        </pc:grpChg>
        <pc:grpChg chg="add del">
          <ac:chgData name="Zan-Kai Chong" userId="202aa60285047c78" providerId="LiveId" clId="{F793721F-675C-4693-BF6B-D464195C5868}" dt="2019-02-17T00:46:46.760" v="436" actId="26606"/>
          <ac:grpSpMkLst>
            <pc:docMk/>
            <pc:sldMk cId="4157786780" sldId="270"/>
            <ac:grpSpMk id="50" creationId="{76D64082-5099-45DC-84A9-81EA54822BEE}"/>
          </ac:grpSpMkLst>
        </pc:grpChg>
        <pc:grpChg chg="add">
          <ac:chgData name="Zan-Kai Chong" userId="202aa60285047c78" providerId="LiveId" clId="{F793721F-675C-4693-BF6B-D464195C5868}" dt="2019-02-17T00:46:46.910" v="437" actId="26606"/>
          <ac:grpSpMkLst>
            <pc:docMk/>
            <pc:sldMk cId="4157786780" sldId="270"/>
            <ac:grpSpMk id="58" creationId="{421F62D5-850C-4310-A813-747E4643379A}"/>
          </ac:grpSpMkLst>
        </pc:grpChg>
        <pc:grpChg chg="add">
          <ac:chgData name="Zan-Kai Chong" userId="202aa60285047c78" providerId="LiveId" clId="{F793721F-675C-4693-BF6B-D464195C5868}" dt="2019-02-17T00:46:46.910" v="437" actId="26606"/>
          <ac:grpSpMkLst>
            <pc:docMk/>
            <pc:sldMk cId="4157786780" sldId="270"/>
            <ac:grpSpMk id="61" creationId="{A560C308-AF88-4E6B-B601-74A5B889E512}"/>
          </ac:grpSpMkLst>
        </pc:grpChg>
        <pc:picChg chg="mod ord">
          <ac:chgData name="Zan-Kai Chong" userId="202aa60285047c78" providerId="LiveId" clId="{F793721F-675C-4693-BF6B-D464195C5868}" dt="2019-02-17T00:46:46.910" v="437" actId="26606"/>
          <ac:picMkLst>
            <pc:docMk/>
            <pc:sldMk cId="4157786780" sldId="270"/>
            <ac:picMk id="11" creationId="{E8374B0F-E687-477C-84FA-4CBDDAE55362}"/>
          </ac:picMkLst>
        </pc:picChg>
        <pc:picChg chg="mod">
          <ac:chgData name="Zan-Kai Chong" userId="202aa60285047c78" providerId="LiveId" clId="{F793721F-675C-4693-BF6B-D464195C5868}" dt="2019-02-17T00:46:46.910" v="437" actId="26606"/>
          <ac:picMkLst>
            <pc:docMk/>
            <pc:sldMk cId="4157786780" sldId="270"/>
            <ac:picMk id="15" creationId="{F892B467-5CFA-48D3-BCDA-6C408692E2A1}"/>
          </ac:picMkLst>
        </pc:picChg>
        <pc:cxnChg chg="add del">
          <ac:chgData name="Zan-Kai Chong" userId="202aa60285047c78" providerId="LiveId" clId="{F793721F-675C-4693-BF6B-D464195C5868}" dt="2019-02-17T00:43:14.159" v="398"/>
          <ac:cxnSpMkLst>
            <pc:docMk/>
            <pc:sldMk cId="4157786780" sldId="270"/>
            <ac:cxnSpMk id="28" creationId="{7E7C77BC-7138-40B1-A15B-20F57A494629}"/>
          </ac:cxnSpMkLst>
        </pc:cxnChg>
        <pc:cxnChg chg="add del">
          <ac:chgData name="Zan-Kai Chong" userId="202aa60285047c78" providerId="LiveId" clId="{F793721F-675C-4693-BF6B-D464195C5868}" dt="2019-02-17T00:43:14.159" v="398"/>
          <ac:cxnSpMkLst>
            <pc:docMk/>
            <pc:sldMk cId="4157786780" sldId="270"/>
            <ac:cxnSpMk id="30" creationId="{DB146403-F3D6-484B-B2ED-97F9565D0370}"/>
          </ac:cxnSpMkLst>
        </pc:cxnChg>
      </pc:sldChg>
      <pc:sldChg chg="addSp delSp modSp mod setBg setClrOvrMap delDesignElem">
        <pc:chgData name="Zan-Kai Chong" userId="202aa60285047c78" providerId="LiveId" clId="{F793721F-675C-4693-BF6B-D464195C5868}" dt="2019-02-17T00:47:02.819" v="438" actId="26606"/>
        <pc:sldMkLst>
          <pc:docMk/>
          <pc:sldMk cId="3739040945" sldId="271"/>
        </pc:sldMkLst>
        <pc:spChg chg="mod">
          <ac:chgData name="Zan-Kai Chong" userId="202aa60285047c78" providerId="LiveId" clId="{F793721F-675C-4693-BF6B-D464195C5868}" dt="2019-02-17T00:47:02.819" v="438" actId="26606"/>
          <ac:spMkLst>
            <pc:docMk/>
            <pc:sldMk cId="3739040945" sldId="271"/>
            <ac:spMk id="2" creationId="{50F38D72-C68C-4EDA-9F3B-EF385A9EF12E}"/>
          </ac:spMkLst>
        </pc:spChg>
        <pc:spChg chg="mod ord">
          <ac:chgData name="Zan-Kai Chong" userId="202aa60285047c78" providerId="LiveId" clId="{F793721F-675C-4693-BF6B-D464195C5868}" dt="2019-02-17T00:47:02.819" v="438" actId="26606"/>
          <ac:spMkLst>
            <pc:docMk/>
            <pc:sldMk cId="3739040945" sldId="271"/>
            <ac:spMk id="5" creationId="{93CDC9DE-A32B-4499-BD6A-A5E8CF038C4D}"/>
          </ac:spMkLst>
        </pc:spChg>
        <pc:spChg chg="del">
          <ac:chgData name="Zan-Kai Chong" userId="202aa60285047c78" providerId="LiveId" clId="{F793721F-675C-4693-BF6B-D464195C5868}" dt="2019-02-17T00:16:00.020" v="72"/>
          <ac:spMkLst>
            <pc:docMk/>
            <pc:sldMk cId="3739040945" sldId="271"/>
            <ac:spMk id="7" creationId="{EE7E5CA6-25AA-48DE-9058-16349DB7AB90}"/>
          </ac:spMkLst>
        </pc:spChg>
        <pc:spChg chg="add del mod">
          <ac:chgData name="Zan-Kai Chong" userId="202aa60285047c78" providerId="LiveId" clId="{F793721F-675C-4693-BF6B-D464195C5868}" dt="2019-02-17T00:15:52.764" v="70" actId="478"/>
          <ac:spMkLst>
            <pc:docMk/>
            <pc:sldMk cId="3739040945" sldId="271"/>
            <ac:spMk id="9" creationId="{3E056652-B315-4DCA-AC7A-AE33FAFF9175}"/>
          </ac:spMkLst>
        </pc:spChg>
        <pc:spChg chg="del">
          <ac:chgData name="Zan-Kai Chong" userId="202aa60285047c78" providerId="LiveId" clId="{F793721F-675C-4693-BF6B-D464195C5868}" dt="2019-02-17T00:16:12.327" v="73" actId="26606"/>
          <ac:spMkLst>
            <pc:docMk/>
            <pc:sldMk cId="3739040945" sldId="271"/>
            <ac:spMk id="13" creationId="{247AB924-1B87-43FC-B7C7-B112D5C51A0E}"/>
          </ac:spMkLst>
        </pc:spChg>
        <pc:spChg chg="add mod ord">
          <ac:chgData name="Zan-Kai Chong" userId="202aa60285047c78" providerId="LiveId" clId="{F793721F-675C-4693-BF6B-D464195C5868}" dt="2019-02-17T00:47:02.819" v="438" actId="26606"/>
          <ac:spMkLst>
            <pc:docMk/>
            <pc:sldMk cId="3739040945" sldId="271"/>
            <ac:spMk id="20" creationId="{06034F4B-A00C-41B2-A36B-8021F6D52CD3}"/>
          </ac:spMkLst>
        </pc:spChg>
        <pc:spChg chg="add del">
          <ac:chgData name="Zan-Kai Chong" userId="202aa60285047c78" providerId="LiveId" clId="{F793721F-675C-4693-BF6B-D464195C5868}" dt="2019-02-17T00:17:05.960" v="87" actId="26606"/>
          <ac:spMkLst>
            <pc:docMk/>
            <pc:sldMk cId="3739040945" sldId="271"/>
            <ac:spMk id="73" creationId="{2EEE8F11-3582-44B7-9869-F2D26D7DD9D4}"/>
          </ac:spMkLst>
        </pc:spChg>
        <pc:spChg chg="add">
          <ac:chgData name="Zan-Kai Chong" userId="202aa60285047c78" providerId="LiveId" clId="{F793721F-675C-4693-BF6B-D464195C5868}" dt="2019-02-17T00:47:02.819" v="438" actId="26606"/>
          <ac:spMkLst>
            <pc:docMk/>
            <pc:sldMk cId="3739040945" sldId="271"/>
            <ac:spMk id="74" creationId="{6C7A3C75-7B05-42DB-AC2B-69BC83C80271}"/>
          </ac:spMkLst>
        </pc:spChg>
        <pc:spChg chg="add del">
          <ac:chgData name="Zan-Kai Chong" userId="202aa60285047c78" providerId="LiveId" clId="{F793721F-675C-4693-BF6B-D464195C5868}" dt="2019-02-17T00:17:05.960" v="87" actId="26606"/>
          <ac:spMkLst>
            <pc:docMk/>
            <pc:sldMk cId="3739040945" sldId="271"/>
            <ac:spMk id="75" creationId="{2141F1CC-6A53-4BCF-9127-AABB52E2497E}"/>
          </ac:spMkLst>
        </pc:spChg>
        <pc:spChg chg="add">
          <ac:chgData name="Zan-Kai Chong" userId="202aa60285047c78" providerId="LiveId" clId="{F793721F-675C-4693-BF6B-D464195C5868}" dt="2019-02-17T00:47:02.819" v="438" actId="26606"/>
          <ac:spMkLst>
            <pc:docMk/>
            <pc:sldMk cId="3739040945" sldId="271"/>
            <ac:spMk id="76" creationId="{FFCAEE24-2C20-4031-A481-C2EFB67B885E}"/>
          </ac:spMkLst>
        </pc:spChg>
        <pc:spChg chg="add del">
          <ac:chgData name="Zan-Kai Chong" userId="202aa60285047c78" providerId="LiveId" clId="{F793721F-675C-4693-BF6B-D464195C5868}" dt="2019-02-17T00:17:05.960" v="87" actId="26606"/>
          <ac:spMkLst>
            <pc:docMk/>
            <pc:sldMk cId="3739040945" sldId="271"/>
            <ac:spMk id="77" creationId="{561B2B49-7142-4CA8-A929-4671548E6A5A}"/>
          </ac:spMkLst>
        </pc:spChg>
        <pc:spChg chg="add del">
          <ac:chgData name="Zan-Kai Chong" userId="202aa60285047c78" providerId="LiveId" clId="{F793721F-675C-4693-BF6B-D464195C5868}" dt="2019-02-17T00:17:03.084" v="82" actId="26606"/>
          <ac:spMkLst>
            <pc:docMk/>
            <pc:sldMk cId="3739040945" sldId="271"/>
            <ac:spMk id="138" creationId="{C99A8FB7-A79B-4BC9-9D56-B79587F6AA3E}"/>
          </ac:spMkLst>
        </pc:spChg>
        <pc:spChg chg="add del">
          <ac:chgData name="Zan-Kai Chong" userId="202aa60285047c78" providerId="LiveId" clId="{F793721F-675C-4693-BF6B-D464195C5868}" dt="2019-02-17T00:17:03.084" v="82" actId="26606"/>
          <ac:spMkLst>
            <pc:docMk/>
            <pc:sldMk cId="3739040945" sldId="271"/>
            <ac:spMk id="140" creationId="{B23893E2-3349-46D7-A7AA-B9E447957FB1}"/>
          </ac:spMkLst>
        </pc:spChg>
        <pc:spChg chg="add del">
          <ac:chgData name="Zan-Kai Chong" userId="202aa60285047c78" providerId="LiveId" clId="{F793721F-675C-4693-BF6B-D464195C5868}" dt="2019-02-17T00:17:03.084" v="82" actId="26606"/>
          <ac:spMkLst>
            <pc:docMk/>
            <pc:sldMk cId="3739040945" sldId="271"/>
            <ac:spMk id="142" creationId="{2B7592FE-10D1-4664-B623-353F47C8DF7F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3739040945" sldId="271"/>
            <ac:spMk id="144" creationId="{D5391212-5277-4C05-9E96-E724C9611343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3739040945" sldId="271"/>
            <ac:spMk id="146" creationId="{0B331F10-0144-4133-AB48-EDEFB354650F}"/>
          </ac:spMkLst>
        </pc:spChg>
        <pc:spChg chg="add del">
          <ac:chgData name="Zan-Kai Chong" userId="202aa60285047c78" providerId="LiveId" clId="{F793721F-675C-4693-BF6B-D464195C5868}" dt="2019-02-17T00:16:14.885" v="74"/>
          <ac:spMkLst>
            <pc:docMk/>
            <pc:sldMk cId="3739040945" sldId="271"/>
            <ac:spMk id="1031" creationId="{094BCD07-1101-4179-8FA9-0240677A14FA}"/>
          </ac:spMkLst>
        </pc:spChg>
        <pc:spChg chg="add del">
          <ac:chgData name="Zan-Kai Chong" userId="202aa60285047c78" providerId="LiveId" clId="{F793721F-675C-4693-BF6B-D464195C5868}" dt="2019-02-17T00:17:03.620" v="84" actId="26606"/>
          <ac:spMkLst>
            <pc:docMk/>
            <pc:sldMk cId="3739040945" sldId="271"/>
            <ac:spMk id="1032" creationId="{86B8807B-7828-4E42-86D6-939A5397D890}"/>
          </ac:spMkLst>
        </pc:spChg>
        <pc:spChg chg="add del">
          <ac:chgData name="Zan-Kai Chong" userId="202aa60285047c78" providerId="LiveId" clId="{F793721F-675C-4693-BF6B-D464195C5868}" dt="2019-02-17T00:17:03.620" v="84" actId="26606"/>
          <ac:spMkLst>
            <pc:docMk/>
            <pc:sldMk cId="3739040945" sldId="271"/>
            <ac:spMk id="1033" creationId="{648F5915-2CE1-4F74-88C5-D4366893D2DF}"/>
          </ac:spMkLst>
        </pc:spChg>
        <pc:spChg chg="add del">
          <ac:chgData name="Zan-Kai Chong" userId="202aa60285047c78" providerId="LiveId" clId="{F793721F-675C-4693-BF6B-D464195C5868}" dt="2019-02-17T00:17:05.838" v="86" actId="26606"/>
          <ac:spMkLst>
            <pc:docMk/>
            <pc:sldMk cId="3739040945" sldId="271"/>
            <ac:spMk id="1035" creationId="{C99A8FB7-A79B-4BC9-9D56-B79587F6AA3E}"/>
          </ac:spMkLst>
        </pc:spChg>
        <pc:spChg chg="add del">
          <ac:chgData name="Zan-Kai Chong" userId="202aa60285047c78" providerId="LiveId" clId="{F793721F-675C-4693-BF6B-D464195C5868}" dt="2019-02-17T00:17:05.838" v="86" actId="26606"/>
          <ac:spMkLst>
            <pc:docMk/>
            <pc:sldMk cId="3739040945" sldId="271"/>
            <ac:spMk id="1036" creationId="{B23893E2-3349-46D7-A7AA-B9E447957FB1}"/>
          </ac:spMkLst>
        </pc:spChg>
        <pc:spChg chg="add del">
          <ac:chgData name="Zan-Kai Chong" userId="202aa60285047c78" providerId="LiveId" clId="{F793721F-675C-4693-BF6B-D464195C5868}" dt="2019-02-17T00:17:05.838" v="86" actId="26606"/>
          <ac:spMkLst>
            <pc:docMk/>
            <pc:sldMk cId="3739040945" sldId="271"/>
            <ac:spMk id="1037" creationId="{2B7592FE-10D1-4664-B623-353F47C8DF7F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3739040945" sldId="271"/>
            <ac:spMk id="1039" creationId="{DE09615D-24FD-4086-87D4-3BC6FF4383AD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3739040945" sldId="271"/>
            <ac:spMk id="1041" creationId="{68C00EAE-4816-44D0-8DA9-3F070179BAB0}"/>
          </ac:spMkLst>
        </pc:spChg>
        <pc:grpChg chg="add">
          <ac:chgData name="Zan-Kai Chong" userId="202aa60285047c78" providerId="LiveId" clId="{F793721F-675C-4693-BF6B-D464195C5868}" dt="2019-02-17T00:47:02.819" v="438" actId="26606"/>
          <ac:grpSpMkLst>
            <pc:docMk/>
            <pc:sldMk cId="3739040945" sldId="271"/>
            <ac:grpSpMk id="78" creationId="{0AAF5F9E-10A7-46B6-A994-C63963ED3249}"/>
          </ac:grpSpMkLst>
        </pc:grpChg>
        <pc:picChg chg="del">
          <ac:chgData name="Zan-Kai Chong" userId="202aa60285047c78" providerId="LiveId" clId="{F793721F-675C-4693-BF6B-D464195C5868}" dt="2019-02-17T00:15:16.121" v="65" actId="478"/>
          <ac:picMkLst>
            <pc:docMk/>
            <pc:sldMk cId="3739040945" sldId="271"/>
            <ac:picMk id="3" creationId="{A1A989ED-277F-438C-970A-B82B213E5222}"/>
          </ac:picMkLst>
        </pc:picChg>
        <pc:picChg chg="add del">
          <ac:chgData name="Zan-Kai Chong" userId="202aa60285047c78" providerId="LiveId" clId="{F793721F-675C-4693-BF6B-D464195C5868}" dt="2019-02-17T00:16:12.327" v="73" actId="26606"/>
          <ac:picMkLst>
            <pc:docMk/>
            <pc:sldMk cId="3739040945" sldId="271"/>
            <ac:picMk id="4" creationId="{207B576E-E237-4D35-93A3-6286EF20485A}"/>
          </ac:picMkLst>
        </pc:picChg>
        <pc:picChg chg="mod ord">
          <ac:chgData name="Zan-Kai Chong" userId="202aa60285047c78" providerId="LiveId" clId="{F793721F-675C-4693-BF6B-D464195C5868}" dt="2019-02-17T00:47:02.819" v="438" actId="26606"/>
          <ac:picMkLst>
            <pc:docMk/>
            <pc:sldMk cId="3739040945" sldId="271"/>
            <ac:picMk id="6" creationId="{627D41F5-2BBE-4C2F-BB5F-D3D0B2188281}"/>
          </ac:picMkLst>
        </pc:picChg>
        <pc:picChg chg="add mod ord">
          <ac:chgData name="Zan-Kai Chong" userId="202aa60285047c78" providerId="LiveId" clId="{F793721F-675C-4693-BF6B-D464195C5868}" dt="2019-02-17T00:47:02.819" v="438" actId="26606"/>
          <ac:picMkLst>
            <pc:docMk/>
            <pc:sldMk cId="3739040945" sldId="271"/>
            <ac:picMk id="1026" creationId="{E90E40E7-83AC-4C0D-B34B-4FA28018B34E}"/>
          </ac:picMkLst>
        </pc:picChg>
        <pc:picChg chg="add mod ord">
          <ac:chgData name="Zan-Kai Chong" userId="202aa60285047c78" providerId="LiveId" clId="{F793721F-675C-4693-BF6B-D464195C5868}" dt="2019-02-17T00:47:02.819" v="438" actId="26606"/>
          <ac:picMkLst>
            <pc:docMk/>
            <pc:sldMk cId="3739040945" sldId="271"/>
            <ac:picMk id="1029" creationId="{207B576E-E237-4D35-93A3-6286EF20485A}"/>
          </ac:picMkLst>
        </pc:picChg>
        <pc:picChg chg="add del">
          <ac:chgData name="Zan-Kai Chong" userId="202aa60285047c78" providerId="LiveId" clId="{F793721F-675C-4693-BF6B-D464195C5868}" dt="2019-02-17T00:43:14.159" v="398"/>
          <ac:picMkLst>
            <pc:docMk/>
            <pc:sldMk cId="3739040945" sldId="271"/>
            <ac:picMk id="1040" creationId="{2CD1987F-8813-4F4A-BE57-BB00FB4F081B}"/>
          </ac:picMkLst>
        </pc:picChg>
        <pc:cxnChg chg="del">
          <ac:chgData name="Zan-Kai Chong" userId="202aa60285047c78" providerId="LiveId" clId="{F793721F-675C-4693-BF6B-D464195C5868}" dt="2019-02-17T00:16:12.327" v="73" actId="26606"/>
          <ac:cxnSpMkLst>
            <pc:docMk/>
            <pc:sldMk cId="3739040945" sldId="271"/>
            <ac:cxnSpMk id="11" creationId="{99AE2756-0FC4-4155-83E7-58AAAB63E757}"/>
          </ac:cxnSpMkLst>
        </pc:cxnChg>
        <pc:cxnChg chg="del">
          <ac:chgData name="Zan-Kai Chong" userId="202aa60285047c78" providerId="LiveId" clId="{F793721F-675C-4693-BF6B-D464195C5868}" dt="2019-02-17T00:16:12.327" v="73" actId="26606"/>
          <ac:cxnSpMkLst>
            <pc:docMk/>
            <pc:sldMk cId="3739040945" sldId="271"/>
            <ac:cxnSpMk id="15" creationId="{818DC98F-4057-4645-B948-F604F39A9CFE}"/>
          </ac:cxnSpMkLst>
        </pc:cxnChg>
        <pc:cxnChg chg="del">
          <ac:chgData name="Zan-Kai Chong" userId="202aa60285047c78" providerId="LiveId" clId="{F793721F-675C-4693-BF6B-D464195C5868}" dt="2019-02-17T00:16:12.327" v="73" actId="26606"/>
          <ac:cxnSpMkLst>
            <pc:docMk/>
            <pc:sldMk cId="3739040945" sldId="271"/>
            <ac:cxnSpMk id="17" creationId="{DAD2B705-4A9B-408D-AA80-4F41045E09DE}"/>
          </ac:cxnSpMkLst>
        </pc:cxnChg>
      </pc:sldChg>
      <pc:sldChg chg="del">
        <pc:chgData name="Zan-Kai Chong" userId="202aa60285047c78" providerId="LiveId" clId="{F793721F-675C-4693-BF6B-D464195C5868}" dt="2019-02-17T00:20:12.146" v="149" actId="2696"/>
        <pc:sldMkLst>
          <pc:docMk/>
          <pc:sldMk cId="821659644" sldId="274"/>
        </pc:sldMkLst>
      </pc:sldChg>
      <pc:sldChg chg="addSp modSp">
        <pc:chgData name="Zan-Kai Chong" userId="202aa60285047c78" providerId="LiveId" clId="{F793721F-675C-4693-BF6B-D464195C5868}" dt="2019-02-17T00:39:39.210" v="378" actId="1076"/>
        <pc:sldMkLst>
          <pc:docMk/>
          <pc:sldMk cId="2524597771" sldId="275"/>
        </pc:sldMkLst>
        <pc:picChg chg="add mod">
          <ac:chgData name="Zan-Kai Chong" userId="202aa60285047c78" providerId="LiveId" clId="{F793721F-675C-4693-BF6B-D464195C5868}" dt="2019-02-17T00:39:24.673" v="373" actId="1076"/>
          <ac:picMkLst>
            <pc:docMk/>
            <pc:sldMk cId="2524597771" sldId="275"/>
            <ac:picMk id="7" creationId="{9C665DAF-E673-4E54-A815-7257EAF87A7C}"/>
          </ac:picMkLst>
        </pc:picChg>
        <pc:picChg chg="add mod">
          <ac:chgData name="Zan-Kai Chong" userId="202aa60285047c78" providerId="LiveId" clId="{F793721F-675C-4693-BF6B-D464195C5868}" dt="2019-02-17T00:39:39.210" v="378" actId="1076"/>
          <ac:picMkLst>
            <pc:docMk/>
            <pc:sldMk cId="2524597771" sldId="275"/>
            <ac:picMk id="9" creationId="{0140808E-8CBA-4280-AB4A-67348E6DB4C8}"/>
          </ac:picMkLst>
        </pc:picChg>
        <pc:picChg chg="add mod">
          <ac:chgData name="Zan-Kai Chong" userId="202aa60285047c78" providerId="LiveId" clId="{F793721F-675C-4693-BF6B-D464195C5868}" dt="2019-02-17T00:39:28.058" v="375" actId="1076"/>
          <ac:picMkLst>
            <pc:docMk/>
            <pc:sldMk cId="2524597771" sldId="275"/>
            <ac:picMk id="10" creationId="{79FE4227-7CC2-43F9-B69C-AD284B43DE9F}"/>
          </ac:picMkLst>
        </pc:picChg>
      </pc:sldChg>
      <pc:sldChg chg="del">
        <pc:chgData name="Zan-Kai Chong" userId="202aa60285047c78" providerId="LiveId" clId="{F793721F-675C-4693-BF6B-D464195C5868}" dt="2019-02-17T00:20:12.140" v="148" actId="2696"/>
        <pc:sldMkLst>
          <pc:docMk/>
          <pc:sldMk cId="655579968" sldId="277"/>
        </pc:sldMkLst>
      </pc:sldChg>
      <pc:sldChg chg="addSp delSp modSp mod setClrOvrMap">
        <pc:chgData name="Zan-Kai Chong" userId="202aa60285047c78" providerId="LiveId" clId="{F793721F-675C-4693-BF6B-D464195C5868}" dt="2019-02-17T00:45:05.773" v="416" actId="26606"/>
        <pc:sldMkLst>
          <pc:docMk/>
          <pc:sldMk cId="3495853920" sldId="279"/>
        </pc:sldMkLst>
        <pc:spChg chg="mod">
          <ac:chgData name="Zan-Kai Chong" userId="202aa60285047c78" providerId="LiveId" clId="{F793721F-675C-4693-BF6B-D464195C5868}" dt="2019-02-17T00:45:05.773" v="416" actId="26606"/>
          <ac:spMkLst>
            <pc:docMk/>
            <pc:sldMk cId="3495853920" sldId="279"/>
            <ac:spMk id="2" creationId="{0AC0A300-8B37-4868-93FF-052D7AE368DE}"/>
          </ac:spMkLst>
        </pc:spChg>
        <pc:spChg chg="mod ord">
          <ac:chgData name="Zan-Kai Chong" userId="202aa60285047c78" providerId="LiveId" clId="{F793721F-675C-4693-BF6B-D464195C5868}" dt="2019-02-17T00:45:05.773" v="416" actId="26606"/>
          <ac:spMkLst>
            <pc:docMk/>
            <pc:sldMk cId="3495853920" sldId="279"/>
            <ac:spMk id="6" creationId="{91C5D8C7-E0BB-40EA-B6BE-4A288396D9DD}"/>
          </ac:spMkLst>
        </pc:spChg>
        <pc:spChg chg="add del">
          <ac:chgData name="Zan-Kai Chong" userId="202aa60285047c78" providerId="LiveId" clId="{F793721F-675C-4693-BF6B-D464195C5868}" dt="2019-02-17T00:43:43.086" v="401" actId="26606"/>
          <ac:spMkLst>
            <pc:docMk/>
            <pc:sldMk cId="3495853920" sldId="279"/>
            <ac:spMk id="12" creationId="{54AFC162-598B-4F15-8DC8-A4A65939A529}"/>
          </ac:spMkLst>
        </pc:spChg>
        <pc:spChg chg="add del">
          <ac:chgData name="Zan-Kai Chong" userId="202aa60285047c78" providerId="LiveId" clId="{F793721F-675C-4693-BF6B-D464195C5868}" dt="2019-02-17T00:43:43.086" v="401" actId="26606"/>
          <ac:spMkLst>
            <pc:docMk/>
            <pc:sldMk cId="3495853920" sldId="279"/>
            <ac:spMk id="14" creationId="{F79FF99C-BAA9-404F-9C96-6DD456B4F795}"/>
          </ac:spMkLst>
        </pc:spChg>
        <pc:spChg chg="add del">
          <ac:chgData name="Zan-Kai Chong" userId="202aa60285047c78" providerId="LiveId" clId="{F793721F-675C-4693-BF6B-D464195C5868}" dt="2019-02-17T00:43:43.086" v="401" actId="26606"/>
          <ac:spMkLst>
            <pc:docMk/>
            <pc:sldMk cId="3495853920" sldId="279"/>
            <ac:spMk id="16" creationId="{49C44AFD-C72D-4D9C-84C6-73E615CED884}"/>
          </ac:spMkLst>
        </pc:spChg>
        <pc:spChg chg="add del">
          <ac:chgData name="Zan-Kai Chong" userId="202aa60285047c78" providerId="LiveId" clId="{F793721F-675C-4693-BF6B-D464195C5868}" dt="2019-02-17T00:44:16.809" v="412" actId="26606"/>
          <ac:spMkLst>
            <pc:docMk/>
            <pc:sldMk cId="3495853920" sldId="279"/>
            <ac:spMk id="22" creationId="{CCF043BA-0C52-4068-BCF5-2B2D89BA9D36}"/>
          </ac:spMkLst>
        </pc:spChg>
        <pc:spChg chg="add del mod">
          <ac:chgData name="Zan-Kai Chong" userId="202aa60285047c78" providerId="LiveId" clId="{F793721F-675C-4693-BF6B-D464195C5868}" dt="2019-02-17T00:45:03.101" v="415" actId="478"/>
          <ac:spMkLst>
            <pc:docMk/>
            <pc:sldMk cId="3495853920" sldId="279"/>
            <ac:spMk id="24" creationId="{1AE38928-5EBD-46D5-938F-837C66D07714}"/>
          </ac:spMkLst>
        </pc:spChg>
        <pc:spChg chg="add del">
          <ac:chgData name="Zan-Kai Chong" userId="202aa60285047c78" providerId="LiveId" clId="{F793721F-675C-4693-BF6B-D464195C5868}" dt="2019-02-17T00:44:55.872" v="414" actId="26606"/>
          <ac:spMkLst>
            <pc:docMk/>
            <pc:sldMk cId="3495853920" sldId="279"/>
            <ac:spMk id="29" creationId="{89C8D586-1ECD-4981-BED2-97336112C0AD}"/>
          </ac:spMkLst>
        </pc:spChg>
        <pc:spChg chg="add del">
          <ac:chgData name="Zan-Kai Chong" userId="202aa60285047c78" providerId="LiveId" clId="{F793721F-675C-4693-BF6B-D464195C5868}" dt="2019-02-17T00:44:04.251" v="405" actId="26606"/>
          <ac:spMkLst>
            <pc:docMk/>
            <pc:sldMk cId="3495853920" sldId="279"/>
            <ac:spMk id="31" creationId="{F3AF35CD-DA30-4E34-B0F3-32C27766DA05}"/>
          </ac:spMkLst>
        </pc:spChg>
        <pc:spChg chg="add del">
          <ac:chgData name="Zan-Kai Chong" userId="202aa60285047c78" providerId="LiveId" clId="{F793721F-675C-4693-BF6B-D464195C5868}" dt="2019-02-17T00:45:05.773" v="416" actId="26606"/>
          <ac:spMkLst>
            <pc:docMk/>
            <pc:sldMk cId="3495853920" sldId="279"/>
            <ac:spMk id="37" creationId="{F3AF35CD-DA30-4E34-B0F3-32C27766DA05}"/>
          </ac:spMkLst>
        </pc:spChg>
        <pc:spChg chg="add del">
          <ac:chgData name="Zan-Kai Chong" userId="202aa60285047c78" providerId="LiveId" clId="{F793721F-675C-4693-BF6B-D464195C5868}" dt="2019-02-17T00:44:06.438" v="407" actId="26606"/>
          <ac:spMkLst>
            <pc:docMk/>
            <pc:sldMk cId="3495853920" sldId="279"/>
            <ac:spMk id="38" creationId="{F79FF99C-BAA9-404F-9C96-6DD456B4F795}"/>
          </ac:spMkLst>
        </pc:spChg>
        <pc:spChg chg="add del">
          <ac:chgData name="Zan-Kai Chong" userId="202aa60285047c78" providerId="LiveId" clId="{F793721F-675C-4693-BF6B-D464195C5868}" dt="2019-02-17T00:44:06.438" v="407" actId="26606"/>
          <ac:spMkLst>
            <pc:docMk/>
            <pc:sldMk cId="3495853920" sldId="279"/>
            <ac:spMk id="39" creationId="{49C44AFD-C72D-4D9C-84C6-73E615CED884}"/>
          </ac:spMkLst>
        </pc:spChg>
        <pc:spChg chg="add del">
          <ac:chgData name="Zan-Kai Chong" userId="202aa60285047c78" providerId="LiveId" clId="{F793721F-675C-4693-BF6B-D464195C5868}" dt="2019-02-17T00:44:12.500" v="409" actId="26606"/>
          <ac:spMkLst>
            <pc:docMk/>
            <pc:sldMk cId="3495853920" sldId="279"/>
            <ac:spMk id="41" creationId="{89C8D586-1ECD-4981-BED2-97336112C0AD}"/>
          </ac:spMkLst>
        </pc:spChg>
        <pc:spChg chg="add">
          <ac:chgData name="Zan-Kai Chong" userId="202aa60285047c78" providerId="LiveId" clId="{F793721F-675C-4693-BF6B-D464195C5868}" dt="2019-02-17T00:45:05.773" v="416" actId="26606"/>
          <ac:spMkLst>
            <pc:docMk/>
            <pc:sldMk cId="3495853920" sldId="279"/>
            <ac:spMk id="45" creationId="{44FC10B2-BCD5-46E2-A2E0-F714BE70C533}"/>
          </ac:spMkLst>
        </pc:spChg>
        <pc:spChg chg="add">
          <ac:chgData name="Zan-Kai Chong" userId="202aa60285047c78" providerId="LiveId" clId="{F793721F-675C-4693-BF6B-D464195C5868}" dt="2019-02-17T00:45:05.773" v="416" actId="26606"/>
          <ac:spMkLst>
            <pc:docMk/>
            <pc:sldMk cId="3495853920" sldId="279"/>
            <ac:spMk id="47" creationId="{92C2962D-5AA6-4EB0-9A2C-F385BF76A29F}"/>
          </ac:spMkLst>
        </pc:spChg>
        <pc:spChg chg="add">
          <ac:chgData name="Zan-Kai Chong" userId="202aa60285047c78" providerId="LiveId" clId="{F793721F-675C-4693-BF6B-D464195C5868}" dt="2019-02-17T00:45:05.773" v="416" actId="26606"/>
          <ac:spMkLst>
            <pc:docMk/>
            <pc:sldMk cId="3495853920" sldId="279"/>
            <ac:spMk id="49" creationId="{5196A65C-A88E-4E6C-9882-A77D52FCE41E}"/>
          </ac:spMkLst>
        </pc:spChg>
        <pc:spChg chg="add">
          <ac:chgData name="Zan-Kai Chong" userId="202aa60285047c78" providerId="LiveId" clId="{F793721F-675C-4693-BF6B-D464195C5868}" dt="2019-02-17T00:45:05.773" v="416" actId="26606"/>
          <ac:spMkLst>
            <pc:docMk/>
            <pc:sldMk cId="3495853920" sldId="279"/>
            <ac:spMk id="55" creationId="{8363C3DA-5063-4048-965B-F5FDB35CCC78}"/>
          </ac:spMkLst>
        </pc:spChg>
        <pc:spChg chg="add">
          <ac:chgData name="Zan-Kai Chong" userId="202aa60285047c78" providerId="LiveId" clId="{F793721F-675C-4693-BF6B-D464195C5868}" dt="2019-02-17T00:45:05.773" v="416" actId="26606"/>
          <ac:spMkLst>
            <pc:docMk/>
            <pc:sldMk cId="3495853920" sldId="279"/>
            <ac:spMk id="57" creationId="{4BE79ECB-20D1-486E-B39D-0F98D69BEBAF}"/>
          </ac:spMkLst>
        </pc:spChg>
        <pc:spChg chg="add">
          <ac:chgData name="Zan-Kai Chong" userId="202aa60285047c78" providerId="LiveId" clId="{F793721F-675C-4693-BF6B-D464195C5868}" dt="2019-02-17T00:45:05.773" v="416" actId="26606"/>
          <ac:spMkLst>
            <pc:docMk/>
            <pc:sldMk cId="3495853920" sldId="279"/>
            <ac:spMk id="59" creationId="{E2F1DBD8-7930-4EF6-AF8F-F6A674303635}"/>
          </ac:spMkLst>
        </pc:spChg>
        <pc:spChg chg="add">
          <ac:chgData name="Zan-Kai Chong" userId="202aa60285047c78" providerId="LiveId" clId="{F793721F-675C-4693-BF6B-D464195C5868}" dt="2019-02-17T00:45:05.773" v="416" actId="26606"/>
          <ac:spMkLst>
            <pc:docMk/>
            <pc:sldMk cId="3495853920" sldId="279"/>
            <ac:spMk id="61" creationId="{F39044D3-8725-4D57-BD64-A96E7C271A33}"/>
          </ac:spMkLst>
        </pc:spChg>
        <pc:grpChg chg="add del">
          <ac:chgData name="Zan-Kai Chong" userId="202aa60285047c78" providerId="LiveId" clId="{F793721F-675C-4693-BF6B-D464195C5868}" dt="2019-02-17T00:43:43.086" v="401" actId="26606"/>
          <ac:grpSpMkLst>
            <pc:docMk/>
            <pc:sldMk cId="3495853920" sldId="279"/>
            <ac:grpSpMk id="18" creationId="{1D25B14F-36E0-41E8-956F-CABEF1ADD65F}"/>
          </ac:grpSpMkLst>
        </pc:grpChg>
        <pc:grpChg chg="add del">
          <ac:chgData name="Zan-Kai Chong" userId="202aa60285047c78" providerId="LiveId" clId="{F793721F-675C-4693-BF6B-D464195C5868}" dt="2019-02-17T00:44:16.809" v="412" actId="26606"/>
          <ac:grpSpMkLst>
            <pc:docMk/>
            <pc:sldMk cId="3495853920" sldId="279"/>
            <ac:grpSpMk id="25" creationId="{789ACCC8-A635-400E-B9C0-AD9CA57109CE}"/>
          </ac:grpSpMkLst>
        </pc:grpChg>
        <pc:grpChg chg="add del">
          <ac:chgData name="Zan-Kai Chong" userId="202aa60285047c78" providerId="LiveId" clId="{F793721F-675C-4693-BF6B-D464195C5868}" dt="2019-02-17T00:44:55.872" v="414" actId="26606"/>
          <ac:grpSpMkLst>
            <pc:docMk/>
            <pc:sldMk cId="3495853920" sldId="279"/>
            <ac:grpSpMk id="26" creationId="{AF001A23-2767-4A31-BD30-56112DE9527E}"/>
          </ac:grpSpMkLst>
        </pc:grpChg>
        <pc:grpChg chg="add del">
          <ac:chgData name="Zan-Kai Chong" userId="202aa60285047c78" providerId="LiveId" clId="{F793721F-675C-4693-BF6B-D464195C5868}" dt="2019-02-17T00:44:04.251" v="405" actId="26606"/>
          <ac:grpSpMkLst>
            <pc:docMk/>
            <pc:sldMk cId="3495853920" sldId="279"/>
            <ac:grpSpMk id="33" creationId="{BCFC42DC-2C46-47C4-BC61-530557385DBD}"/>
          </ac:grpSpMkLst>
        </pc:grpChg>
        <pc:grpChg chg="add del">
          <ac:chgData name="Zan-Kai Chong" userId="202aa60285047c78" providerId="LiveId" clId="{F793721F-675C-4693-BF6B-D464195C5868}" dt="2019-02-17T00:45:05.773" v="416" actId="26606"/>
          <ac:grpSpMkLst>
            <pc:docMk/>
            <pc:sldMk cId="3495853920" sldId="279"/>
            <ac:grpSpMk id="34" creationId="{BCFC42DC-2C46-47C4-BC61-530557385DBD}"/>
          </ac:grpSpMkLst>
        </pc:grpChg>
        <pc:grpChg chg="add del">
          <ac:chgData name="Zan-Kai Chong" userId="202aa60285047c78" providerId="LiveId" clId="{F793721F-675C-4693-BF6B-D464195C5868}" dt="2019-02-17T00:44:06.438" v="407" actId="26606"/>
          <ac:grpSpMkLst>
            <pc:docMk/>
            <pc:sldMk cId="3495853920" sldId="279"/>
            <ac:grpSpMk id="35" creationId="{1D25B14F-36E0-41E8-956F-CABEF1ADD65F}"/>
          </ac:grpSpMkLst>
        </pc:grpChg>
        <pc:grpChg chg="add del">
          <ac:chgData name="Zan-Kai Chong" userId="202aa60285047c78" providerId="LiveId" clId="{F793721F-675C-4693-BF6B-D464195C5868}" dt="2019-02-17T00:44:12.500" v="409" actId="26606"/>
          <ac:grpSpMkLst>
            <pc:docMk/>
            <pc:sldMk cId="3495853920" sldId="279"/>
            <ac:grpSpMk id="42" creationId="{AF001A23-2767-4A31-BD30-56112DE9527E}"/>
          </ac:grpSpMkLst>
        </pc:grpChg>
        <pc:grpChg chg="add">
          <ac:chgData name="Zan-Kai Chong" userId="202aa60285047c78" providerId="LiveId" clId="{F793721F-675C-4693-BF6B-D464195C5868}" dt="2019-02-17T00:45:05.773" v="416" actId="26606"/>
          <ac:grpSpMkLst>
            <pc:docMk/>
            <pc:sldMk cId="3495853920" sldId="279"/>
            <ac:grpSpMk id="51" creationId="{9D656BC9-D198-47EB-BF65-7B922CED4189}"/>
          </ac:grpSpMkLst>
        </pc:grpChg>
        <pc:grpChg chg="add">
          <ac:chgData name="Zan-Kai Chong" userId="202aa60285047c78" providerId="LiveId" clId="{F793721F-675C-4693-BF6B-D464195C5868}" dt="2019-02-17T00:45:05.773" v="416" actId="26606"/>
          <ac:grpSpMkLst>
            <pc:docMk/>
            <pc:sldMk cId="3495853920" sldId="279"/>
            <ac:grpSpMk id="63" creationId="{8DCC089B-F750-4C12-822F-DF53F4DD36BE}"/>
          </ac:grpSpMkLst>
        </pc:grpChg>
        <pc:picChg chg="add del">
          <ac:chgData name="Zan-Kai Chong" userId="202aa60285047c78" providerId="LiveId" clId="{F793721F-675C-4693-BF6B-D464195C5868}" dt="2019-02-17T00:43:43.132" v="402" actId="26606"/>
          <ac:picMkLst>
            <pc:docMk/>
            <pc:sldMk cId="3495853920" sldId="279"/>
            <ac:picMk id="4" creationId="{47EFAF2F-FDBA-44D1-870C-1228C9AE9BDB}"/>
          </ac:picMkLst>
        </pc:picChg>
        <pc:picChg chg="add del">
          <ac:chgData name="Zan-Kai Chong" userId="202aa60285047c78" providerId="LiveId" clId="{F793721F-675C-4693-BF6B-D464195C5868}" dt="2019-02-17T00:43:43.086" v="401" actId="26606"/>
          <ac:picMkLst>
            <pc:docMk/>
            <pc:sldMk cId="3495853920" sldId="279"/>
            <ac:picMk id="10" creationId="{47EFAF2F-FDBA-44D1-870C-1228C9AE9BDB}"/>
          </ac:picMkLst>
        </pc:picChg>
        <pc:picChg chg="add mod">
          <ac:chgData name="Zan-Kai Chong" userId="202aa60285047c78" providerId="LiveId" clId="{F793721F-675C-4693-BF6B-D464195C5868}" dt="2019-02-17T00:45:05.773" v="416" actId="26606"/>
          <ac:picMkLst>
            <pc:docMk/>
            <pc:sldMk cId="3495853920" sldId="279"/>
            <ac:picMk id="23" creationId="{47EFAF2F-FDBA-44D1-870C-1228C9AE9BDB}"/>
          </ac:picMkLst>
        </pc:picChg>
      </pc:sldChg>
      <pc:sldChg chg="addSp delSp modSp ord delDesignElem">
        <pc:chgData name="Zan-Kai Chong" userId="202aa60285047c78" providerId="LiveId" clId="{F793721F-675C-4693-BF6B-D464195C5868}" dt="2019-02-17T00:48:59.908" v="488" actId="26606"/>
        <pc:sldMkLst>
          <pc:docMk/>
          <pc:sldMk cId="1193081037" sldId="281"/>
        </pc:sldMkLst>
        <pc:spChg chg="mod">
          <ac:chgData name="Zan-Kai Chong" userId="202aa60285047c78" providerId="LiveId" clId="{F793721F-675C-4693-BF6B-D464195C5868}" dt="2019-02-17T00:48:59.908" v="488" actId="26606"/>
          <ac:spMkLst>
            <pc:docMk/>
            <pc:sldMk cId="1193081037" sldId="281"/>
            <ac:spMk id="2" creationId="{AC316FCC-CA4E-4A2D-B2C4-8D96956DA962}"/>
          </ac:spMkLst>
        </pc:spChg>
        <pc:spChg chg="mod">
          <ac:chgData name="Zan-Kai Chong" userId="202aa60285047c78" providerId="LiveId" clId="{F793721F-675C-4693-BF6B-D464195C5868}" dt="2019-02-17T00:48:59.908" v="488" actId="26606"/>
          <ac:spMkLst>
            <pc:docMk/>
            <pc:sldMk cId="1193081037" sldId="281"/>
            <ac:spMk id="3" creationId="{40FA6E31-8349-4A2C-8038-14EB2CFC428D}"/>
          </ac:spMkLst>
        </pc:spChg>
        <pc:spChg chg="add del">
          <ac:chgData name="Zan-Kai Chong" userId="202aa60285047c78" providerId="LiveId" clId="{F793721F-675C-4693-BF6B-D464195C5868}" dt="2019-02-17T00:20:01.902" v="146" actId="26606"/>
          <ac:spMkLst>
            <pc:docMk/>
            <pc:sldMk cId="1193081037" sldId="281"/>
            <ac:spMk id="9" creationId="{37C89E4B-3C9F-44B9-8B86-D9E3D112D8EC}"/>
          </ac:spMkLst>
        </pc:spChg>
        <pc:spChg chg="add del">
          <ac:chgData name="Zan-Kai Chong" userId="202aa60285047c78" providerId="LiveId" clId="{F793721F-675C-4693-BF6B-D464195C5868}" dt="2019-02-17T00:19:22.069" v="113" actId="26606"/>
          <ac:spMkLst>
            <pc:docMk/>
            <pc:sldMk cId="1193081037" sldId="281"/>
            <ac:spMk id="18" creationId="{A4AC5506-6312-4701-8D3C-40187889A947}"/>
          </ac:spMkLst>
        </pc:spChg>
        <pc:spChg chg="add del">
          <ac:chgData name="Zan-Kai Chong" userId="202aa60285047c78" providerId="LiveId" clId="{F793721F-675C-4693-BF6B-D464195C5868}" dt="2019-02-17T00:19:22.812" v="115" actId="26606"/>
          <ac:spMkLst>
            <pc:docMk/>
            <pc:sldMk cId="1193081037" sldId="281"/>
            <ac:spMk id="20" creationId="{047C8CCB-F95D-4249-92DD-651249D3535A}"/>
          </ac:spMkLst>
        </pc:spChg>
        <pc:spChg chg="add del">
          <ac:chgData name="Zan-Kai Chong" userId="202aa60285047c78" providerId="LiveId" clId="{F793721F-675C-4693-BF6B-D464195C5868}" dt="2019-02-17T00:19:22.812" v="115" actId="26606"/>
          <ac:spMkLst>
            <pc:docMk/>
            <pc:sldMk cId="1193081037" sldId="281"/>
            <ac:spMk id="21" creationId="{6753252F-4873-4F63-801D-CC719279A7D5}"/>
          </ac:spMkLst>
        </pc:spChg>
        <pc:spChg chg="add del">
          <ac:chgData name="Zan-Kai Chong" userId="202aa60285047c78" providerId="LiveId" clId="{F793721F-675C-4693-BF6B-D464195C5868}" dt="2019-02-17T00:19:24.035" v="117" actId="26606"/>
          <ac:spMkLst>
            <pc:docMk/>
            <pc:sldMk cId="1193081037" sldId="281"/>
            <ac:spMk id="23" creationId="{A4AC5506-6312-4701-8D3C-40187889A947}"/>
          </ac:spMkLst>
        </pc:spChg>
        <pc:spChg chg="add del">
          <ac:chgData name="Zan-Kai Chong" userId="202aa60285047c78" providerId="LiveId" clId="{F793721F-675C-4693-BF6B-D464195C5868}" dt="2019-02-17T00:19:26.213" v="119" actId="26606"/>
          <ac:spMkLst>
            <pc:docMk/>
            <pc:sldMk cId="1193081037" sldId="281"/>
            <ac:spMk id="25" creationId="{D712D225-B735-4E8B-970C-A91E0C6323FF}"/>
          </ac:spMkLst>
        </pc:spChg>
        <pc:spChg chg="add del">
          <ac:chgData name="Zan-Kai Chong" userId="202aa60285047c78" providerId="LiveId" clId="{F793721F-675C-4693-BF6B-D464195C5868}" dt="2019-02-17T00:19:27.188" v="121" actId="26606"/>
          <ac:spMkLst>
            <pc:docMk/>
            <pc:sldMk cId="1193081037" sldId="281"/>
            <ac:spMk id="29" creationId="{569C1A01-6FB5-43CE-ADCC-936728ACAC0D}"/>
          </ac:spMkLst>
        </pc:spChg>
        <pc:spChg chg="add del">
          <ac:chgData name="Zan-Kai Chong" userId="202aa60285047c78" providerId="LiveId" clId="{F793721F-675C-4693-BF6B-D464195C5868}" dt="2019-02-17T00:19:27.188" v="121" actId="26606"/>
          <ac:spMkLst>
            <pc:docMk/>
            <pc:sldMk cId="1193081037" sldId="281"/>
            <ac:spMk id="30" creationId="{728CCB3A-03B0-4413-97D2-6ACD5B374FE7}"/>
          </ac:spMkLst>
        </pc:spChg>
        <pc:spChg chg="add del">
          <ac:chgData name="Zan-Kai Chong" userId="202aa60285047c78" providerId="LiveId" clId="{F793721F-675C-4693-BF6B-D464195C5868}" dt="2019-02-17T00:19:29.125" v="123" actId="26606"/>
          <ac:spMkLst>
            <pc:docMk/>
            <pc:sldMk cId="1193081037" sldId="281"/>
            <ac:spMk id="32" creationId="{757DABFA-EC9D-49E1-834F-591E41A6CA51}"/>
          </ac:spMkLst>
        </pc:spChg>
        <pc:spChg chg="add del">
          <ac:chgData name="Zan-Kai Chong" userId="202aa60285047c78" providerId="LiveId" clId="{F793721F-675C-4693-BF6B-D464195C5868}" dt="2019-02-17T00:19:32.556" v="125" actId="26606"/>
          <ac:spMkLst>
            <pc:docMk/>
            <pc:sldMk cId="1193081037" sldId="281"/>
            <ac:spMk id="37" creationId="{29B35ED2-42A3-4C22-9270-3B995832CE3C}"/>
          </ac:spMkLst>
        </pc:spChg>
        <pc:spChg chg="add del">
          <ac:chgData name="Zan-Kai Chong" userId="202aa60285047c78" providerId="LiveId" clId="{F793721F-675C-4693-BF6B-D464195C5868}" dt="2019-02-17T00:19:34.988" v="127" actId="26606"/>
          <ac:spMkLst>
            <pc:docMk/>
            <pc:sldMk cId="1193081037" sldId="281"/>
            <ac:spMk id="39" creationId="{6753252F-4873-4F63-801D-CC719279A7D5}"/>
          </ac:spMkLst>
        </pc:spChg>
        <pc:spChg chg="add del">
          <ac:chgData name="Zan-Kai Chong" userId="202aa60285047c78" providerId="LiveId" clId="{F793721F-675C-4693-BF6B-D464195C5868}" dt="2019-02-17T00:19:34.988" v="127" actId="26606"/>
          <ac:spMkLst>
            <pc:docMk/>
            <pc:sldMk cId="1193081037" sldId="281"/>
            <ac:spMk id="40" creationId="{047C8CCB-F95D-4249-92DD-651249D3535A}"/>
          </ac:spMkLst>
        </pc:spChg>
        <pc:spChg chg="add del">
          <ac:chgData name="Zan-Kai Chong" userId="202aa60285047c78" providerId="LiveId" clId="{F793721F-675C-4693-BF6B-D464195C5868}" dt="2019-02-17T00:19:38.148" v="129" actId="26606"/>
          <ac:spMkLst>
            <pc:docMk/>
            <pc:sldMk cId="1193081037" sldId="281"/>
            <ac:spMk id="43" creationId="{A4AC5506-6312-4701-8D3C-40187889A947}"/>
          </ac:spMkLst>
        </pc:spChg>
        <pc:spChg chg="add del">
          <ac:chgData name="Zan-Kai Chong" userId="202aa60285047c78" providerId="LiveId" clId="{F793721F-675C-4693-BF6B-D464195C5868}" dt="2019-02-17T00:19:44.525" v="131" actId="26606"/>
          <ac:spMkLst>
            <pc:docMk/>
            <pc:sldMk cId="1193081037" sldId="281"/>
            <ac:spMk id="46" creationId="{757DABFA-EC9D-49E1-834F-591E41A6CA51}"/>
          </ac:spMkLst>
        </pc:spChg>
        <pc:spChg chg="add del">
          <ac:chgData name="Zan-Kai Chong" userId="202aa60285047c78" providerId="LiveId" clId="{F793721F-675C-4693-BF6B-D464195C5868}" dt="2019-02-17T00:19:46.347" v="133" actId="26606"/>
          <ac:spMkLst>
            <pc:docMk/>
            <pc:sldMk cId="1193081037" sldId="281"/>
            <ac:spMk id="51" creationId="{29B35ED2-42A3-4C22-9270-3B995832CE3C}"/>
          </ac:spMkLst>
        </pc:spChg>
        <pc:spChg chg="add del">
          <ac:chgData name="Zan-Kai Chong" userId="202aa60285047c78" providerId="LiveId" clId="{F793721F-675C-4693-BF6B-D464195C5868}" dt="2019-02-17T00:19:47.500" v="135" actId="26606"/>
          <ac:spMkLst>
            <pc:docMk/>
            <pc:sldMk cId="1193081037" sldId="281"/>
            <ac:spMk id="53" creationId="{D712D225-B735-4E8B-970C-A91E0C6323FF}"/>
          </ac:spMkLst>
        </pc:spChg>
        <pc:spChg chg="add del">
          <ac:chgData name="Zan-Kai Chong" userId="202aa60285047c78" providerId="LiveId" clId="{F793721F-675C-4693-BF6B-D464195C5868}" dt="2019-02-17T00:19:49.316" v="137" actId="26606"/>
          <ac:spMkLst>
            <pc:docMk/>
            <pc:sldMk cId="1193081037" sldId="281"/>
            <ac:spMk id="56" creationId="{A4AC5506-6312-4701-8D3C-40187889A947}"/>
          </ac:spMkLst>
        </pc:spChg>
        <pc:spChg chg="add del">
          <ac:chgData name="Zan-Kai Chong" userId="202aa60285047c78" providerId="LiveId" clId="{F793721F-675C-4693-BF6B-D464195C5868}" dt="2019-02-17T00:19:54.925" v="139" actId="26606"/>
          <ac:spMkLst>
            <pc:docMk/>
            <pc:sldMk cId="1193081037" sldId="281"/>
            <ac:spMk id="59" creationId="{6753252F-4873-4F63-801D-CC719279A7D5}"/>
          </ac:spMkLst>
        </pc:spChg>
        <pc:spChg chg="add del">
          <ac:chgData name="Zan-Kai Chong" userId="202aa60285047c78" providerId="LiveId" clId="{F793721F-675C-4693-BF6B-D464195C5868}" dt="2019-02-17T00:19:54.925" v="139" actId="26606"/>
          <ac:spMkLst>
            <pc:docMk/>
            <pc:sldMk cId="1193081037" sldId="281"/>
            <ac:spMk id="60" creationId="{047C8CCB-F95D-4249-92DD-651249D3535A}"/>
          </ac:spMkLst>
        </pc:spChg>
        <pc:spChg chg="add del">
          <ac:chgData name="Zan-Kai Chong" userId="202aa60285047c78" providerId="LiveId" clId="{F793721F-675C-4693-BF6B-D464195C5868}" dt="2019-02-17T00:19:56.643" v="141" actId="26606"/>
          <ac:spMkLst>
            <pc:docMk/>
            <pc:sldMk cId="1193081037" sldId="281"/>
            <ac:spMk id="65" creationId="{569C1A01-6FB5-43CE-ADCC-936728ACAC0D}"/>
          </ac:spMkLst>
        </pc:spChg>
        <pc:spChg chg="add del">
          <ac:chgData name="Zan-Kai Chong" userId="202aa60285047c78" providerId="LiveId" clId="{F793721F-675C-4693-BF6B-D464195C5868}" dt="2019-02-17T00:19:56.643" v="141" actId="26606"/>
          <ac:spMkLst>
            <pc:docMk/>
            <pc:sldMk cId="1193081037" sldId="281"/>
            <ac:spMk id="66" creationId="{728CCB3A-03B0-4413-97D2-6ACD5B374FE7}"/>
          </ac:spMkLst>
        </pc:spChg>
        <pc:spChg chg="add del">
          <ac:chgData name="Zan-Kai Chong" userId="202aa60285047c78" providerId="LiveId" clId="{F793721F-675C-4693-BF6B-D464195C5868}" dt="2019-02-17T00:19:59.251" v="143" actId="26606"/>
          <ac:spMkLst>
            <pc:docMk/>
            <pc:sldMk cId="1193081037" sldId="281"/>
            <ac:spMk id="69" creationId="{0BE32BFA-E5C8-4D8C-B914-58FDC9FE72EF}"/>
          </ac:spMkLst>
        </pc:spChg>
        <pc:spChg chg="add del">
          <ac:chgData name="Zan-Kai Chong" userId="202aa60285047c78" providerId="LiveId" clId="{F793721F-675C-4693-BF6B-D464195C5868}" dt="2019-02-17T00:20:01.836" v="145" actId="26606"/>
          <ac:spMkLst>
            <pc:docMk/>
            <pc:sldMk cId="1193081037" sldId="281"/>
            <ac:spMk id="71" creationId="{D712D225-B735-4E8B-970C-A91E0C6323FF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1193081037" sldId="281"/>
            <ac:spMk id="74" creationId="{A4AC5506-6312-4701-8D3C-40187889A947}"/>
          </ac:spMkLst>
        </pc:spChg>
        <pc:spChg chg="add del">
          <ac:chgData name="Zan-Kai Chong" userId="202aa60285047c78" providerId="LiveId" clId="{F793721F-675C-4693-BF6B-D464195C5868}" dt="2019-02-17T00:48:57.374" v="487" actId="478"/>
          <ac:spMkLst>
            <pc:docMk/>
            <pc:sldMk cId="1193081037" sldId="281"/>
            <ac:spMk id="80" creationId="{97C2F111-329C-4382-A1E2-D5DF37CD0986}"/>
          </ac:spMkLst>
        </pc:spChg>
        <pc:spChg chg="add del">
          <ac:chgData name="Zan-Kai Chong" userId="202aa60285047c78" providerId="LiveId" clId="{F793721F-675C-4693-BF6B-D464195C5868}" dt="2019-02-17T00:48:59.908" v="488" actId="26606"/>
          <ac:spMkLst>
            <pc:docMk/>
            <pc:sldMk cId="1193081037" sldId="281"/>
            <ac:spMk id="83" creationId="{CCF043BA-0C52-4068-BCF5-2B2D89BA9D36}"/>
          </ac:spMkLst>
        </pc:spChg>
        <pc:spChg chg="add">
          <ac:chgData name="Zan-Kai Chong" userId="202aa60285047c78" providerId="LiveId" clId="{F793721F-675C-4693-BF6B-D464195C5868}" dt="2019-02-17T00:48:59.908" v="488" actId="26606"/>
          <ac:spMkLst>
            <pc:docMk/>
            <pc:sldMk cId="1193081037" sldId="281"/>
            <ac:spMk id="92" creationId="{44FC10B2-BCD5-46E2-A2E0-F714BE70C533}"/>
          </ac:spMkLst>
        </pc:spChg>
        <pc:spChg chg="add">
          <ac:chgData name="Zan-Kai Chong" userId="202aa60285047c78" providerId="LiveId" clId="{F793721F-675C-4693-BF6B-D464195C5868}" dt="2019-02-17T00:48:59.908" v="488" actId="26606"/>
          <ac:spMkLst>
            <pc:docMk/>
            <pc:sldMk cId="1193081037" sldId="281"/>
            <ac:spMk id="94" creationId="{92C2962D-5AA6-4EB0-9A2C-F385BF76A29F}"/>
          </ac:spMkLst>
        </pc:spChg>
        <pc:spChg chg="add">
          <ac:chgData name="Zan-Kai Chong" userId="202aa60285047c78" providerId="LiveId" clId="{F793721F-675C-4693-BF6B-D464195C5868}" dt="2019-02-17T00:48:59.908" v="488" actId="26606"/>
          <ac:spMkLst>
            <pc:docMk/>
            <pc:sldMk cId="1193081037" sldId="281"/>
            <ac:spMk id="96" creationId="{5196A65C-A88E-4E6C-9882-A77D52FCE41E}"/>
          </ac:spMkLst>
        </pc:spChg>
        <pc:spChg chg="add">
          <ac:chgData name="Zan-Kai Chong" userId="202aa60285047c78" providerId="LiveId" clId="{F793721F-675C-4693-BF6B-D464195C5868}" dt="2019-02-17T00:48:59.908" v="488" actId="26606"/>
          <ac:spMkLst>
            <pc:docMk/>
            <pc:sldMk cId="1193081037" sldId="281"/>
            <ac:spMk id="102" creationId="{8363C3DA-5063-4048-965B-F5FDB35CCC78}"/>
          </ac:spMkLst>
        </pc:spChg>
        <pc:spChg chg="add">
          <ac:chgData name="Zan-Kai Chong" userId="202aa60285047c78" providerId="LiveId" clId="{F793721F-675C-4693-BF6B-D464195C5868}" dt="2019-02-17T00:48:59.908" v="488" actId="26606"/>
          <ac:spMkLst>
            <pc:docMk/>
            <pc:sldMk cId="1193081037" sldId="281"/>
            <ac:spMk id="104" creationId="{4BE79ECB-20D1-486E-B39D-0F98D69BEBAF}"/>
          </ac:spMkLst>
        </pc:spChg>
        <pc:spChg chg="add">
          <ac:chgData name="Zan-Kai Chong" userId="202aa60285047c78" providerId="LiveId" clId="{F793721F-675C-4693-BF6B-D464195C5868}" dt="2019-02-17T00:48:59.908" v="488" actId="26606"/>
          <ac:spMkLst>
            <pc:docMk/>
            <pc:sldMk cId="1193081037" sldId="281"/>
            <ac:spMk id="106" creationId="{E2F1DBD8-7930-4EF6-AF8F-F6A674303635}"/>
          </ac:spMkLst>
        </pc:spChg>
        <pc:spChg chg="add">
          <ac:chgData name="Zan-Kai Chong" userId="202aa60285047c78" providerId="LiveId" clId="{F793721F-675C-4693-BF6B-D464195C5868}" dt="2019-02-17T00:48:59.908" v="488" actId="26606"/>
          <ac:spMkLst>
            <pc:docMk/>
            <pc:sldMk cId="1193081037" sldId="281"/>
            <ac:spMk id="108" creationId="{F39044D3-8725-4D57-BD64-A96E7C271A33}"/>
          </ac:spMkLst>
        </pc:spChg>
        <pc:grpChg chg="add del">
          <ac:chgData name="Zan-Kai Chong" userId="202aa60285047c78" providerId="LiveId" clId="{F793721F-675C-4693-BF6B-D464195C5868}" dt="2019-02-17T00:48:59.908" v="488" actId="26606"/>
          <ac:grpSpMkLst>
            <pc:docMk/>
            <pc:sldMk cId="1193081037" sldId="281"/>
            <ac:grpSpMk id="85" creationId="{789ACCC8-A635-400E-B9C0-AD9CA57109CE}"/>
          </ac:grpSpMkLst>
        </pc:grpChg>
        <pc:grpChg chg="add">
          <ac:chgData name="Zan-Kai Chong" userId="202aa60285047c78" providerId="LiveId" clId="{F793721F-675C-4693-BF6B-D464195C5868}" dt="2019-02-17T00:48:59.908" v="488" actId="26606"/>
          <ac:grpSpMkLst>
            <pc:docMk/>
            <pc:sldMk cId="1193081037" sldId="281"/>
            <ac:grpSpMk id="98" creationId="{9D656BC9-D198-47EB-BF65-7B922CED4189}"/>
          </ac:grpSpMkLst>
        </pc:grpChg>
        <pc:grpChg chg="add">
          <ac:chgData name="Zan-Kai Chong" userId="202aa60285047c78" providerId="LiveId" clId="{F793721F-675C-4693-BF6B-D464195C5868}" dt="2019-02-17T00:48:59.908" v="488" actId="26606"/>
          <ac:grpSpMkLst>
            <pc:docMk/>
            <pc:sldMk cId="1193081037" sldId="281"/>
            <ac:grpSpMk id="110" creationId="{8DCC089B-F750-4C12-822F-DF53F4DD36BE}"/>
          </ac:grpSpMkLst>
        </pc:grpChg>
        <pc:picChg chg="add del mod ord">
          <ac:chgData name="Zan-Kai Chong" userId="202aa60285047c78" providerId="LiveId" clId="{F793721F-675C-4693-BF6B-D464195C5868}" dt="2019-02-17T00:20:01.902" v="146" actId="26606"/>
          <ac:picMkLst>
            <pc:docMk/>
            <pc:sldMk cId="1193081037" sldId="281"/>
            <ac:picMk id="4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26.213" v="119" actId="26606"/>
          <ac:picMkLst>
            <pc:docMk/>
            <pc:sldMk cId="1193081037" sldId="281"/>
            <ac:picMk id="16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27.188" v="121" actId="26606"/>
          <ac:picMkLst>
            <pc:docMk/>
            <pc:sldMk cId="1193081037" sldId="281"/>
            <ac:picMk id="27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27.188" v="121" actId="26606"/>
          <ac:picMkLst>
            <pc:docMk/>
            <pc:sldMk cId="1193081037" sldId="281"/>
            <ac:picMk id="28" creationId="{EE09A529-E47C-4634-BB98-0A9526C372B4}"/>
          </ac:picMkLst>
        </pc:picChg>
        <pc:picChg chg="add del">
          <ac:chgData name="Zan-Kai Chong" userId="202aa60285047c78" providerId="LiveId" clId="{F793721F-675C-4693-BF6B-D464195C5868}" dt="2019-02-17T00:19:29.125" v="123" actId="26606"/>
          <ac:picMkLst>
            <pc:docMk/>
            <pc:sldMk cId="1193081037" sldId="281"/>
            <ac:picMk id="33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32.556" v="125" actId="26606"/>
          <ac:picMkLst>
            <pc:docMk/>
            <pc:sldMk cId="1193081037" sldId="281"/>
            <ac:picMk id="35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32.556" v="125" actId="26606"/>
          <ac:picMkLst>
            <pc:docMk/>
            <pc:sldMk cId="1193081037" sldId="281"/>
            <ac:picMk id="36" creationId="{54DDEBDD-D8BD-41A6-8A0D-B00E3768B0F9}"/>
          </ac:picMkLst>
        </pc:picChg>
        <pc:picChg chg="add del">
          <ac:chgData name="Zan-Kai Chong" userId="202aa60285047c78" providerId="LiveId" clId="{F793721F-675C-4693-BF6B-D464195C5868}" dt="2019-02-17T00:19:34.988" v="127" actId="26606"/>
          <ac:picMkLst>
            <pc:docMk/>
            <pc:sldMk cId="1193081037" sldId="281"/>
            <ac:picMk id="41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38.148" v="129" actId="26606"/>
          <ac:picMkLst>
            <pc:docMk/>
            <pc:sldMk cId="1193081037" sldId="281"/>
            <ac:picMk id="44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44.525" v="131" actId="26606"/>
          <ac:picMkLst>
            <pc:docMk/>
            <pc:sldMk cId="1193081037" sldId="281"/>
            <ac:picMk id="47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46.347" v="133" actId="26606"/>
          <ac:picMkLst>
            <pc:docMk/>
            <pc:sldMk cId="1193081037" sldId="281"/>
            <ac:picMk id="49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46.347" v="133" actId="26606"/>
          <ac:picMkLst>
            <pc:docMk/>
            <pc:sldMk cId="1193081037" sldId="281"/>
            <ac:picMk id="50" creationId="{54DDEBDD-D8BD-41A6-8A0D-B00E3768B0F9}"/>
          </ac:picMkLst>
        </pc:picChg>
        <pc:picChg chg="add del">
          <ac:chgData name="Zan-Kai Chong" userId="202aa60285047c78" providerId="LiveId" clId="{F793721F-675C-4693-BF6B-D464195C5868}" dt="2019-02-17T00:19:47.500" v="135" actId="26606"/>
          <ac:picMkLst>
            <pc:docMk/>
            <pc:sldMk cId="1193081037" sldId="281"/>
            <ac:picMk id="54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49.316" v="137" actId="26606"/>
          <ac:picMkLst>
            <pc:docMk/>
            <pc:sldMk cId="1193081037" sldId="281"/>
            <ac:picMk id="57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54.925" v="139" actId="26606"/>
          <ac:picMkLst>
            <pc:docMk/>
            <pc:sldMk cId="1193081037" sldId="281"/>
            <ac:picMk id="61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56.643" v="141" actId="26606"/>
          <ac:picMkLst>
            <pc:docMk/>
            <pc:sldMk cId="1193081037" sldId="281"/>
            <ac:picMk id="63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19:56.643" v="141" actId="26606"/>
          <ac:picMkLst>
            <pc:docMk/>
            <pc:sldMk cId="1193081037" sldId="281"/>
            <ac:picMk id="64" creationId="{EE09A529-E47C-4634-BB98-0A9526C372B4}"/>
          </ac:picMkLst>
        </pc:picChg>
        <pc:picChg chg="add del">
          <ac:chgData name="Zan-Kai Chong" userId="202aa60285047c78" providerId="LiveId" clId="{F793721F-675C-4693-BF6B-D464195C5868}" dt="2019-02-17T00:19:59.251" v="143" actId="26606"/>
          <ac:picMkLst>
            <pc:docMk/>
            <pc:sldMk cId="1193081037" sldId="281"/>
            <ac:picMk id="68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20:01.836" v="145" actId="26606"/>
          <ac:picMkLst>
            <pc:docMk/>
            <pc:sldMk cId="1193081037" sldId="281"/>
            <ac:picMk id="72" creationId="{4B1339EF-3AFA-4EFE-A868-0EB6BD8AC725}"/>
          </ac:picMkLst>
        </pc:picChg>
        <pc:picChg chg="add del">
          <ac:chgData name="Zan-Kai Chong" userId="202aa60285047c78" providerId="LiveId" clId="{F793721F-675C-4693-BF6B-D464195C5868}" dt="2019-02-17T00:48:53.462" v="486" actId="26606"/>
          <ac:picMkLst>
            <pc:docMk/>
            <pc:sldMk cId="1193081037" sldId="281"/>
            <ac:picMk id="75" creationId="{4B1339EF-3AFA-4EFE-A868-0EB6BD8AC725}"/>
          </ac:picMkLst>
        </pc:picChg>
        <pc:picChg chg="add mod">
          <ac:chgData name="Zan-Kai Chong" userId="202aa60285047c78" providerId="LiveId" clId="{F793721F-675C-4693-BF6B-D464195C5868}" dt="2019-02-17T00:48:59.908" v="488" actId="26606"/>
          <ac:picMkLst>
            <pc:docMk/>
            <pc:sldMk cId="1193081037" sldId="281"/>
            <ac:picMk id="78" creationId="{4B1339EF-3AFA-4EFE-A868-0EB6BD8AC725}"/>
          </ac:picMkLst>
        </pc:picChg>
        <pc:cxnChg chg="add del">
          <ac:chgData name="Zan-Kai Chong" userId="202aa60285047c78" providerId="LiveId" clId="{F793721F-675C-4693-BF6B-D464195C5868}" dt="2019-02-17T00:20:01.902" v="146" actId="26606"/>
          <ac:cxnSpMkLst>
            <pc:docMk/>
            <pc:sldMk cId="1193081037" sldId="281"/>
            <ac:cxnSpMk id="11" creationId="{AA2EAA10-076F-46BD-8F0F-B9A2FB77A85C}"/>
          </ac:cxnSpMkLst>
        </pc:cxnChg>
        <pc:cxnChg chg="add del">
          <ac:chgData name="Zan-Kai Chong" userId="202aa60285047c78" providerId="LiveId" clId="{F793721F-675C-4693-BF6B-D464195C5868}" dt="2019-02-17T00:20:01.902" v="146" actId="26606"/>
          <ac:cxnSpMkLst>
            <pc:docMk/>
            <pc:sldMk cId="1193081037" sldId="281"/>
            <ac:cxnSpMk id="13" creationId="{D891E407-403B-4764-86C9-33A56D3BCAA3}"/>
          </ac:cxnSpMkLst>
        </pc:cxnChg>
      </pc:sldChg>
      <pc:sldChg chg="addSp delSp modSp mod ord setBg setClrOvrMap delDesignElem">
        <pc:chgData name="Zan-Kai Chong" userId="202aa60285047c78" providerId="LiveId" clId="{F793721F-675C-4693-BF6B-D464195C5868}" dt="2019-02-17T00:43:14.159" v="398"/>
        <pc:sldMkLst>
          <pc:docMk/>
          <pc:sldMk cId="3160211535" sldId="282"/>
        </pc:sldMkLst>
        <pc:spChg chg="mod">
          <ac:chgData name="Zan-Kai Chong" userId="202aa60285047c78" providerId="LiveId" clId="{F793721F-675C-4693-BF6B-D464195C5868}" dt="2019-02-17T00:34:15.824" v="366" actId="255"/>
          <ac:spMkLst>
            <pc:docMk/>
            <pc:sldMk cId="3160211535" sldId="282"/>
            <ac:spMk id="2" creationId="{95CB8B97-639B-4521-BD34-42FD30AF4D3F}"/>
          </ac:spMkLst>
        </pc:spChg>
        <pc:spChg chg="add del">
          <ac:chgData name="Zan-Kai Chong" userId="202aa60285047c78" providerId="LiveId" clId="{F793721F-675C-4693-BF6B-D464195C5868}" dt="2019-02-17T00:11:44.912" v="20" actId="478"/>
          <ac:spMkLst>
            <pc:docMk/>
            <pc:sldMk cId="3160211535" sldId="282"/>
            <ac:spMk id="3" creationId="{C6571BBB-1FBA-452A-A43F-679329BFE428}"/>
          </ac:spMkLst>
        </pc:spChg>
        <pc:spChg chg="del mod ord">
          <ac:chgData name="Zan-Kai Chong" userId="202aa60285047c78" providerId="LiveId" clId="{F793721F-675C-4693-BF6B-D464195C5868}" dt="2019-02-17T00:12:52.121" v="55" actId="478"/>
          <ac:spMkLst>
            <pc:docMk/>
            <pc:sldMk cId="3160211535" sldId="282"/>
            <ac:spMk id="4" creationId="{F16DACE3-DD3B-4EAB-93D2-4A995C56894A}"/>
          </ac:spMkLst>
        </pc:spChg>
        <pc:spChg chg="add del">
          <ac:chgData name="Zan-Kai Chong" userId="202aa60285047c78" providerId="LiveId" clId="{F793721F-675C-4693-BF6B-D464195C5868}" dt="2019-02-17T00:11:52.207" v="22" actId="26606"/>
          <ac:spMkLst>
            <pc:docMk/>
            <pc:sldMk cId="3160211535" sldId="282"/>
            <ac:spMk id="10" creationId="{6753252F-4873-4F63-801D-CC719279A7D5}"/>
          </ac:spMkLst>
        </pc:spChg>
        <pc:spChg chg="add del">
          <ac:chgData name="Zan-Kai Chong" userId="202aa60285047c78" providerId="LiveId" clId="{F793721F-675C-4693-BF6B-D464195C5868}" dt="2019-02-17T00:02:50.149" v="2" actId="26606"/>
          <ac:spMkLst>
            <pc:docMk/>
            <pc:sldMk cId="3160211535" sldId="282"/>
            <ac:spMk id="11" creationId="{6753252F-4873-4F63-801D-CC719279A7D5}"/>
          </ac:spMkLst>
        </pc:spChg>
        <pc:spChg chg="add del">
          <ac:chgData name="Zan-Kai Chong" userId="202aa60285047c78" providerId="LiveId" clId="{F793721F-675C-4693-BF6B-D464195C5868}" dt="2019-02-17T00:11:52.207" v="22" actId="26606"/>
          <ac:spMkLst>
            <pc:docMk/>
            <pc:sldMk cId="3160211535" sldId="282"/>
            <ac:spMk id="12" creationId="{047C8CCB-F95D-4249-92DD-651249D3535A}"/>
          </ac:spMkLst>
        </pc:spChg>
        <pc:spChg chg="add del">
          <ac:chgData name="Zan-Kai Chong" userId="202aa60285047c78" providerId="LiveId" clId="{F793721F-675C-4693-BF6B-D464195C5868}" dt="2019-02-17T00:02:50.149" v="2" actId="26606"/>
          <ac:spMkLst>
            <pc:docMk/>
            <pc:sldMk cId="3160211535" sldId="282"/>
            <ac:spMk id="13" creationId="{047C8CCB-F95D-4249-92DD-651249D3535A}"/>
          </ac:spMkLst>
        </pc:spChg>
        <pc:spChg chg="add del">
          <ac:chgData name="Zan-Kai Chong" userId="202aa60285047c78" providerId="LiveId" clId="{F793721F-675C-4693-BF6B-D464195C5868}" dt="2019-02-17T00:11:53.897" v="24" actId="26606"/>
          <ac:spMkLst>
            <pc:docMk/>
            <pc:sldMk cId="3160211535" sldId="282"/>
            <ac:spMk id="15" creationId="{37C89E4B-3C9F-44B9-8B86-D9E3D112D8EC}"/>
          </ac:spMkLst>
        </pc:spChg>
        <pc:spChg chg="add del">
          <ac:chgData name="Zan-Kai Chong" userId="202aa60285047c78" providerId="LiveId" clId="{F793721F-675C-4693-BF6B-D464195C5868}" dt="2019-02-17T00:11:56.420" v="26" actId="26606"/>
          <ac:spMkLst>
            <pc:docMk/>
            <pc:sldMk cId="3160211535" sldId="282"/>
            <ac:spMk id="18" creationId="{71B2258F-86CA-4D4D-8270-BC05FCDEBFB3}"/>
          </ac:spMkLst>
        </pc:spChg>
        <pc:spChg chg="add del">
          <ac:chgData name="Zan-Kai Chong" userId="202aa60285047c78" providerId="LiveId" clId="{F793721F-675C-4693-BF6B-D464195C5868}" dt="2019-02-17T00:11:56.788" v="28" actId="26606"/>
          <ac:spMkLst>
            <pc:docMk/>
            <pc:sldMk cId="3160211535" sldId="282"/>
            <ac:spMk id="20" creationId="{37C89E4B-3C9F-44B9-8B86-D9E3D112D8EC}"/>
          </ac:spMkLst>
        </pc:spChg>
        <pc:spChg chg="add del">
          <ac:chgData name="Zan-Kai Chong" userId="202aa60285047c78" providerId="LiveId" clId="{F793721F-675C-4693-BF6B-D464195C5868}" dt="2019-02-17T00:11:59.546" v="30" actId="26606"/>
          <ac:spMkLst>
            <pc:docMk/>
            <pc:sldMk cId="3160211535" sldId="282"/>
            <ac:spMk id="24" creationId="{87CC2527-562A-4F69-B487-4371E5B243E7}"/>
          </ac:spMkLst>
        </pc:spChg>
        <pc:spChg chg="add del">
          <ac:chgData name="Zan-Kai Chong" userId="202aa60285047c78" providerId="LiveId" clId="{F793721F-675C-4693-BF6B-D464195C5868}" dt="2019-02-17T00:12:36.130" v="50" actId="26606"/>
          <ac:spMkLst>
            <pc:docMk/>
            <pc:sldMk cId="3160211535" sldId="282"/>
            <ac:spMk id="27" creationId="{37C89E4B-3C9F-44B9-8B86-D9E3D112D8EC}"/>
          </ac:spMkLst>
        </pc:spChg>
        <pc:spChg chg="add del">
          <ac:chgData name="Zan-Kai Chong" userId="202aa60285047c78" providerId="LiveId" clId="{F793721F-675C-4693-BF6B-D464195C5868}" dt="2019-02-17T00:12:36.122" v="49" actId="26606"/>
          <ac:spMkLst>
            <pc:docMk/>
            <pc:sldMk cId="3160211535" sldId="282"/>
            <ac:spMk id="34" creationId="{B4916930-E76E-4100-9DCF-4981566A372A}"/>
          </ac:spMkLst>
        </pc:spChg>
        <pc:spChg chg="add del">
          <ac:chgData name="Zan-Kai Chong" userId="202aa60285047c78" providerId="LiveId" clId="{F793721F-675C-4693-BF6B-D464195C5868}" dt="2019-02-17T00:13:01.305" v="60" actId="26606"/>
          <ac:spMkLst>
            <pc:docMk/>
            <pc:sldMk cId="3160211535" sldId="282"/>
            <ac:spMk id="37" creationId="{87CC2527-562A-4F69-B487-4371E5B243E7}"/>
          </ac:spMkLst>
        </pc:spChg>
        <pc:spChg chg="add del">
          <ac:chgData name="Zan-Kai Chong" userId="202aa60285047c78" providerId="LiveId" clId="{F793721F-675C-4693-BF6B-D464195C5868}" dt="2019-02-17T00:13:00.072" v="57" actId="26606"/>
          <ac:spMkLst>
            <pc:docMk/>
            <pc:sldMk cId="3160211535" sldId="282"/>
            <ac:spMk id="42" creationId="{71B2258F-86CA-4D4D-8270-BC05FCDEBFB3}"/>
          </ac:spMkLst>
        </pc:spChg>
        <pc:spChg chg="add del">
          <ac:chgData name="Zan-Kai Chong" userId="202aa60285047c78" providerId="LiveId" clId="{F793721F-675C-4693-BF6B-D464195C5868}" dt="2019-02-17T00:13:01.296" v="59" actId="26606"/>
          <ac:spMkLst>
            <pc:docMk/>
            <pc:sldMk cId="3160211535" sldId="282"/>
            <ac:spMk id="45" creationId="{E20EB187-900F-4AF5-813B-101456D9FD39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3160211535" sldId="282"/>
            <ac:spMk id="47" creationId="{71B2258F-86CA-4D4D-8270-BC05FCDEBFB3}"/>
          </ac:spMkLst>
        </pc:spChg>
        <pc:picChg chg="add del mod ord">
          <ac:chgData name="Zan-Kai Chong" userId="202aa60285047c78" providerId="LiveId" clId="{F793721F-675C-4693-BF6B-D464195C5868}" dt="2019-02-17T00:13:06.996" v="61" actId="27614"/>
          <ac:picMkLst>
            <pc:docMk/>
            <pc:sldMk cId="3160211535" sldId="282"/>
            <ac:picMk id="5" creationId="{5CFCDC7C-C918-432A-9FC4-33D9C1B94D2A}"/>
          </ac:picMkLst>
        </pc:picChg>
        <pc:picChg chg="add del">
          <ac:chgData name="Zan-Kai Chong" userId="202aa60285047c78" providerId="LiveId" clId="{F793721F-675C-4693-BF6B-D464195C5868}" dt="2019-02-17T00:02:50.149" v="2" actId="26606"/>
          <ac:picMkLst>
            <pc:docMk/>
            <pc:sldMk cId="3160211535" sldId="282"/>
            <ac:picMk id="8" creationId="{5CFCDC7C-C918-432A-9FC4-33D9C1B94D2A}"/>
          </ac:picMkLst>
        </pc:picChg>
        <pc:cxnChg chg="add del">
          <ac:chgData name="Zan-Kai Chong" userId="202aa60285047c78" providerId="LiveId" clId="{F793721F-675C-4693-BF6B-D464195C5868}" dt="2019-02-17T00:11:53.897" v="24" actId="26606"/>
          <ac:cxnSpMkLst>
            <pc:docMk/>
            <pc:sldMk cId="3160211535" sldId="282"/>
            <ac:cxnSpMk id="14" creationId="{D891E407-403B-4764-86C9-33A56D3BCAA3}"/>
          </ac:cxnSpMkLst>
        </pc:cxnChg>
        <pc:cxnChg chg="add del">
          <ac:chgData name="Zan-Kai Chong" userId="202aa60285047c78" providerId="LiveId" clId="{F793721F-675C-4693-BF6B-D464195C5868}" dt="2019-02-17T00:11:53.897" v="24" actId="26606"/>
          <ac:cxnSpMkLst>
            <pc:docMk/>
            <pc:sldMk cId="3160211535" sldId="282"/>
            <ac:cxnSpMk id="16" creationId="{AA2EAA10-076F-46BD-8F0F-B9A2FB77A85C}"/>
          </ac:cxnSpMkLst>
        </pc:cxnChg>
        <pc:cxnChg chg="add del">
          <ac:chgData name="Zan-Kai Chong" userId="202aa60285047c78" providerId="LiveId" clId="{F793721F-675C-4693-BF6B-D464195C5868}" dt="2019-02-17T00:11:56.788" v="28" actId="26606"/>
          <ac:cxnSpMkLst>
            <pc:docMk/>
            <pc:sldMk cId="3160211535" sldId="282"/>
            <ac:cxnSpMk id="21" creationId="{AA2EAA10-076F-46BD-8F0F-B9A2FB77A85C}"/>
          </ac:cxnSpMkLst>
        </pc:cxnChg>
        <pc:cxnChg chg="add del">
          <ac:chgData name="Zan-Kai Chong" userId="202aa60285047c78" providerId="LiveId" clId="{F793721F-675C-4693-BF6B-D464195C5868}" dt="2019-02-17T00:11:56.788" v="28" actId="26606"/>
          <ac:cxnSpMkLst>
            <pc:docMk/>
            <pc:sldMk cId="3160211535" sldId="282"/>
            <ac:cxnSpMk id="22" creationId="{D891E407-403B-4764-86C9-33A56D3BCAA3}"/>
          </ac:cxnSpMkLst>
        </pc:cxnChg>
        <pc:cxnChg chg="add del">
          <ac:chgData name="Zan-Kai Chong" userId="202aa60285047c78" providerId="LiveId" clId="{F793721F-675C-4693-BF6B-D464195C5868}" dt="2019-02-17T00:11:59.546" v="30" actId="26606"/>
          <ac:cxnSpMkLst>
            <pc:docMk/>
            <pc:sldMk cId="3160211535" sldId="282"/>
            <ac:cxnSpMk id="25" creationId="{BCDAEC91-5BCE-4B55-9CC0-43EF94CB734B}"/>
          </ac:cxnSpMkLst>
        </pc:cxnChg>
        <pc:cxnChg chg="add del">
          <ac:chgData name="Zan-Kai Chong" userId="202aa60285047c78" providerId="LiveId" clId="{F793721F-675C-4693-BF6B-D464195C5868}" dt="2019-02-17T00:12:36.130" v="50" actId="26606"/>
          <ac:cxnSpMkLst>
            <pc:docMk/>
            <pc:sldMk cId="3160211535" sldId="282"/>
            <ac:cxnSpMk id="28" creationId="{AA2EAA10-076F-46BD-8F0F-B9A2FB77A85C}"/>
          </ac:cxnSpMkLst>
        </pc:cxnChg>
        <pc:cxnChg chg="add del">
          <ac:chgData name="Zan-Kai Chong" userId="202aa60285047c78" providerId="LiveId" clId="{F793721F-675C-4693-BF6B-D464195C5868}" dt="2019-02-17T00:12:36.130" v="50" actId="26606"/>
          <ac:cxnSpMkLst>
            <pc:docMk/>
            <pc:sldMk cId="3160211535" sldId="282"/>
            <ac:cxnSpMk id="29" creationId="{D891E407-403B-4764-86C9-33A56D3BCAA3}"/>
          </ac:cxnSpMkLst>
        </pc:cxnChg>
        <pc:cxnChg chg="add del">
          <ac:chgData name="Zan-Kai Chong" userId="202aa60285047c78" providerId="LiveId" clId="{F793721F-675C-4693-BF6B-D464195C5868}" dt="2019-02-17T00:13:01.305" v="60" actId="26606"/>
          <ac:cxnSpMkLst>
            <pc:docMk/>
            <pc:sldMk cId="3160211535" sldId="282"/>
            <ac:cxnSpMk id="36" creationId="{BCDAEC91-5BCE-4B55-9CC0-43EF94CB734B}"/>
          </ac:cxnSpMkLst>
        </pc:cxnChg>
        <pc:cxnChg chg="add del">
          <ac:chgData name="Zan-Kai Chong" userId="202aa60285047c78" providerId="LiveId" clId="{F793721F-675C-4693-BF6B-D464195C5868}" dt="2019-02-17T00:13:01.296" v="59" actId="26606"/>
          <ac:cxnSpMkLst>
            <pc:docMk/>
            <pc:sldMk cId="3160211535" sldId="282"/>
            <ac:cxnSpMk id="44" creationId="{624D17C8-E9C2-48A4-AA36-D7048A6CCC41}"/>
          </ac:cxnSpMkLst>
        </pc:cxnChg>
      </pc:sldChg>
      <pc:sldChg chg="addSp delSp modSp add mod setBg delDesignElem">
        <pc:chgData name="Zan-Kai Chong" userId="202aa60285047c78" providerId="LiveId" clId="{F793721F-675C-4693-BF6B-D464195C5868}" dt="2019-02-17T00:53:34.050" v="520" actId="1076"/>
        <pc:sldMkLst>
          <pc:docMk/>
          <pc:sldMk cId="2955370135" sldId="283"/>
        </pc:sldMkLst>
        <pc:spChg chg="mod">
          <ac:chgData name="Zan-Kai Chong" userId="202aa60285047c78" providerId="LiveId" clId="{F793721F-675C-4693-BF6B-D464195C5868}" dt="2019-02-17T00:53:34.050" v="520" actId="1076"/>
          <ac:spMkLst>
            <pc:docMk/>
            <pc:sldMk cId="2955370135" sldId="283"/>
            <ac:spMk id="2" creationId="{5210882E-3D5E-4DA9-918F-CD1ADA0F69A4}"/>
          </ac:spMkLst>
        </pc:spChg>
        <pc:spChg chg="del">
          <ac:chgData name="Zan-Kai Chong" userId="202aa60285047c78" providerId="LiveId" clId="{F793721F-675C-4693-BF6B-D464195C5868}" dt="2019-02-17T00:13:42.874" v="62" actId="478"/>
          <ac:spMkLst>
            <pc:docMk/>
            <pc:sldMk cId="2955370135" sldId="283"/>
            <ac:spMk id="3" creationId="{FA0898EE-0EFE-4260-944B-967DA8BB72C2}"/>
          </ac:spMkLst>
        </pc:spChg>
        <pc:spChg chg="mod">
          <ac:chgData name="Zan-Kai Chong" userId="202aa60285047c78" providerId="LiveId" clId="{F793721F-675C-4693-BF6B-D464195C5868}" dt="2019-02-17T00:52:56.306" v="515" actId="26606"/>
          <ac:spMkLst>
            <pc:docMk/>
            <pc:sldMk cId="2955370135" sldId="283"/>
            <ac:spMk id="4" creationId="{5F7FF5C5-BA5C-495F-8E30-1AE509EC6BD7}"/>
          </ac:spMkLst>
        </pc:spChg>
        <pc:spChg chg="add del">
          <ac:chgData name="Zan-Kai Chong" userId="202aa60285047c78" providerId="LiveId" clId="{F793721F-675C-4693-BF6B-D464195C5868}" dt="2019-02-17T00:52:46.791" v="502" actId="26606"/>
          <ac:spMkLst>
            <pc:docMk/>
            <pc:sldMk cId="2955370135" sldId="283"/>
            <ac:spMk id="7" creationId="{7049A7D3-684C-4C59-A4B6-7B308A6AD34D}"/>
          </ac:spMkLst>
        </pc:spChg>
        <pc:spChg chg="add del">
          <ac:chgData name="Zan-Kai Chong" userId="202aa60285047c78" providerId="LiveId" clId="{F793721F-675C-4693-BF6B-D464195C5868}" dt="2019-02-17T00:52:46.791" v="502" actId="26606"/>
          <ac:spMkLst>
            <pc:docMk/>
            <pc:sldMk cId="2955370135" sldId="283"/>
            <ac:spMk id="8" creationId="{D7B1087B-C592-40E7-B532-60B453A2FE6A}"/>
          </ac:spMkLst>
        </pc:spChg>
        <pc:spChg chg="add del">
          <ac:chgData name="Zan-Kai Chong" userId="202aa60285047c78" providerId="LiveId" clId="{F793721F-675C-4693-BF6B-D464195C5868}" dt="2019-02-17T00:52:46.791" v="502" actId="26606"/>
          <ac:spMkLst>
            <pc:docMk/>
            <pc:sldMk cId="2955370135" sldId="283"/>
            <ac:spMk id="9" creationId="{14AE7447-E8F8-4A0F-9E3D-94842BFF886E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2955370135" sldId="283"/>
            <ac:spMk id="10" creationId="{37C89E4B-3C9F-44B9-8B86-D9E3D112D8EC}"/>
          </ac:spMkLst>
        </pc:spChg>
        <pc:spChg chg="add del">
          <ac:chgData name="Zan-Kai Chong" userId="202aa60285047c78" providerId="LiveId" clId="{F793721F-675C-4693-BF6B-D464195C5868}" dt="2019-02-17T00:52:46.791" v="502" actId="26606"/>
          <ac:spMkLst>
            <pc:docMk/>
            <pc:sldMk cId="2955370135" sldId="283"/>
            <ac:spMk id="20" creationId="{0680B5D0-24EC-465A-A0E6-C4DF951E0043}"/>
          </ac:spMkLst>
        </pc:spChg>
        <pc:spChg chg="add del">
          <ac:chgData name="Zan-Kai Chong" userId="202aa60285047c78" providerId="LiveId" clId="{F793721F-675C-4693-BF6B-D464195C5868}" dt="2019-02-17T00:52:46.791" v="502" actId="26606"/>
          <ac:spMkLst>
            <pc:docMk/>
            <pc:sldMk cId="2955370135" sldId="283"/>
            <ac:spMk id="22" creationId="{30BF1B50-A83E-4ED6-A2AA-C943C1F89F85}"/>
          </ac:spMkLst>
        </pc:spChg>
        <pc:spChg chg="add del">
          <ac:chgData name="Zan-Kai Chong" userId="202aa60285047c78" providerId="LiveId" clId="{F793721F-675C-4693-BF6B-D464195C5868}" dt="2019-02-17T00:52:46.791" v="502" actId="26606"/>
          <ac:spMkLst>
            <pc:docMk/>
            <pc:sldMk cId="2955370135" sldId="283"/>
            <ac:spMk id="24" creationId="{1F31E8B2-210B-4B90-83BB-3B180732EF38}"/>
          </ac:spMkLst>
        </pc:spChg>
        <pc:spChg chg="add del">
          <ac:chgData name="Zan-Kai Chong" userId="202aa60285047c78" providerId="LiveId" clId="{F793721F-675C-4693-BF6B-D464195C5868}" dt="2019-02-17T00:52:46.791" v="502" actId="26606"/>
          <ac:spMkLst>
            <pc:docMk/>
            <pc:sldMk cId="2955370135" sldId="283"/>
            <ac:spMk id="26" creationId="{6B387409-2B98-40F8-A65F-EF7CF989512F}"/>
          </ac:spMkLst>
        </pc:spChg>
        <pc:spChg chg="add del">
          <ac:chgData name="Zan-Kai Chong" userId="202aa60285047c78" providerId="LiveId" clId="{F793721F-675C-4693-BF6B-D464195C5868}" dt="2019-02-17T00:52:48.413" v="504" actId="26606"/>
          <ac:spMkLst>
            <pc:docMk/>
            <pc:sldMk cId="2955370135" sldId="283"/>
            <ac:spMk id="33" creationId="{44FC10B2-BCD5-46E2-A2E0-F714BE70C533}"/>
          </ac:spMkLst>
        </pc:spChg>
        <pc:spChg chg="add del">
          <ac:chgData name="Zan-Kai Chong" userId="202aa60285047c78" providerId="LiveId" clId="{F793721F-675C-4693-BF6B-D464195C5868}" dt="2019-02-17T00:52:48.413" v="504" actId="26606"/>
          <ac:spMkLst>
            <pc:docMk/>
            <pc:sldMk cId="2955370135" sldId="283"/>
            <ac:spMk id="34" creationId="{92C2962D-5AA6-4EB0-9A2C-F385BF76A29F}"/>
          </ac:spMkLst>
        </pc:spChg>
        <pc:spChg chg="add del">
          <ac:chgData name="Zan-Kai Chong" userId="202aa60285047c78" providerId="LiveId" clId="{F793721F-675C-4693-BF6B-D464195C5868}" dt="2019-02-17T00:52:48.413" v="504" actId="26606"/>
          <ac:spMkLst>
            <pc:docMk/>
            <pc:sldMk cId="2955370135" sldId="283"/>
            <ac:spMk id="35" creationId="{5196A65C-A88E-4E6C-9882-A77D52FCE41E}"/>
          </ac:spMkLst>
        </pc:spChg>
        <pc:spChg chg="add del">
          <ac:chgData name="Zan-Kai Chong" userId="202aa60285047c78" providerId="LiveId" clId="{F793721F-675C-4693-BF6B-D464195C5868}" dt="2019-02-17T00:52:48.413" v="504" actId="26606"/>
          <ac:spMkLst>
            <pc:docMk/>
            <pc:sldMk cId="2955370135" sldId="283"/>
            <ac:spMk id="37" creationId="{5C28659E-412C-4600-B45E-BAE370BC24B9}"/>
          </ac:spMkLst>
        </pc:spChg>
        <pc:spChg chg="add del">
          <ac:chgData name="Zan-Kai Chong" userId="202aa60285047c78" providerId="LiveId" clId="{F793721F-675C-4693-BF6B-D464195C5868}" dt="2019-02-17T00:52:48.413" v="504" actId="26606"/>
          <ac:spMkLst>
            <pc:docMk/>
            <pc:sldMk cId="2955370135" sldId="283"/>
            <ac:spMk id="38" creationId="{55BE2824-A619-43D4-8CEE-814E76EACEFF}"/>
          </ac:spMkLst>
        </pc:spChg>
        <pc:spChg chg="add del">
          <ac:chgData name="Zan-Kai Chong" userId="202aa60285047c78" providerId="LiveId" clId="{F793721F-675C-4693-BF6B-D464195C5868}" dt="2019-02-17T00:52:48.413" v="504" actId="26606"/>
          <ac:spMkLst>
            <pc:docMk/>
            <pc:sldMk cId="2955370135" sldId="283"/>
            <ac:spMk id="39" creationId="{7F757314-8028-429F-A691-15514DF1133C}"/>
          </ac:spMkLst>
        </pc:spChg>
        <pc:spChg chg="add del">
          <ac:chgData name="Zan-Kai Chong" userId="202aa60285047c78" providerId="LiveId" clId="{F793721F-675C-4693-BF6B-D464195C5868}" dt="2019-02-17T00:52:48.413" v="504" actId="26606"/>
          <ac:spMkLst>
            <pc:docMk/>
            <pc:sldMk cId="2955370135" sldId="283"/>
            <ac:spMk id="40" creationId="{CCFB0F09-9A6D-4393-94DE-D19BB32FF3B2}"/>
          </ac:spMkLst>
        </pc:spChg>
        <pc:spChg chg="add del">
          <ac:chgData name="Zan-Kai Chong" userId="202aa60285047c78" providerId="LiveId" clId="{F793721F-675C-4693-BF6B-D464195C5868}" dt="2019-02-17T00:52:48.413" v="504" actId="26606"/>
          <ac:spMkLst>
            <pc:docMk/>
            <pc:sldMk cId="2955370135" sldId="283"/>
            <ac:spMk id="41" creationId="{C1A8FF86-3729-44D9-9029-E0816A7E245C}"/>
          </ac:spMkLst>
        </pc:spChg>
        <pc:spChg chg="add del">
          <ac:chgData name="Zan-Kai Chong" userId="202aa60285047c78" providerId="LiveId" clId="{F793721F-675C-4693-BF6B-D464195C5868}" dt="2019-02-17T00:52:49.336" v="506" actId="26606"/>
          <ac:spMkLst>
            <pc:docMk/>
            <pc:sldMk cId="2955370135" sldId="283"/>
            <ac:spMk id="43" creationId="{44FC10B2-BCD5-46E2-A2E0-F714BE70C533}"/>
          </ac:spMkLst>
        </pc:spChg>
        <pc:spChg chg="add del">
          <ac:chgData name="Zan-Kai Chong" userId="202aa60285047c78" providerId="LiveId" clId="{F793721F-675C-4693-BF6B-D464195C5868}" dt="2019-02-17T00:52:49.336" v="506" actId="26606"/>
          <ac:spMkLst>
            <pc:docMk/>
            <pc:sldMk cId="2955370135" sldId="283"/>
            <ac:spMk id="44" creationId="{92C2962D-5AA6-4EB0-9A2C-F385BF76A29F}"/>
          </ac:spMkLst>
        </pc:spChg>
        <pc:spChg chg="add del">
          <ac:chgData name="Zan-Kai Chong" userId="202aa60285047c78" providerId="LiveId" clId="{F793721F-675C-4693-BF6B-D464195C5868}" dt="2019-02-17T00:52:49.336" v="506" actId="26606"/>
          <ac:spMkLst>
            <pc:docMk/>
            <pc:sldMk cId="2955370135" sldId="283"/>
            <ac:spMk id="45" creationId="{5196A65C-A88E-4E6C-9882-A77D52FCE41E}"/>
          </ac:spMkLst>
        </pc:spChg>
        <pc:spChg chg="add del">
          <ac:chgData name="Zan-Kai Chong" userId="202aa60285047c78" providerId="LiveId" clId="{F793721F-675C-4693-BF6B-D464195C5868}" dt="2019-02-17T00:52:49.336" v="506" actId="26606"/>
          <ac:spMkLst>
            <pc:docMk/>
            <pc:sldMk cId="2955370135" sldId="283"/>
            <ac:spMk id="47" creationId="{19A1D830-E73C-47A9-A534-323CEEFF5B32}"/>
          </ac:spMkLst>
        </pc:spChg>
        <pc:spChg chg="add del">
          <ac:chgData name="Zan-Kai Chong" userId="202aa60285047c78" providerId="LiveId" clId="{F793721F-675C-4693-BF6B-D464195C5868}" dt="2019-02-17T00:52:49.336" v="506" actId="26606"/>
          <ac:spMkLst>
            <pc:docMk/>
            <pc:sldMk cId="2955370135" sldId="283"/>
            <ac:spMk id="48" creationId="{8F69FBEC-4C47-4288-962D-3FC20C79F3F5}"/>
          </ac:spMkLst>
        </pc:spChg>
        <pc:spChg chg="add del">
          <ac:chgData name="Zan-Kai Chong" userId="202aa60285047c78" providerId="LiveId" clId="{F793721F-675C-4693-BF6B-D464195C5868}" dt="2019-02-17T00:52:51.056" v="508" actId="26606"/>
          <ac:spMkLst>
            <pc:docMk/>
            <pc:sldMk cId="2955370135" sldId="283"/>
            <ac:spMk id="52" creationId="{44FC10B2-BCD5-46E2-A2E0-F714BE70C533}"/>
          </ac:spMkLst>
        </pc:spChg>
        <pc:spChg chg="add del">
          <ac:chgData name="Zan-Kai Chong" userId="202aa60285047c78" providerId="LiveId" clId="{F793721F-675C-4693-BF6B-D464195C5868}" dt="2019-02-17T00:52:51.056" v="508" actId="26606"/>
          <ac:spMkLst>
            <pc:docMk/>
            <pc:sldMk cId="2955370135" sldId="283"/>
            <ac:spMk id="53" creationId="{92C2962D-5AA6-4EB0-9A2C-F385BF76A29F}"/>
          </ac:spMkLst>
        </pc:spChg>
        <pc:spChg chg="add del">
          <ac:chgData name="Zan-Kai Chong" userId="202aa60285047c78" providerId="LiveId" clId="{F793721F-675C-4693-BF6B-D464195C5868}" dt="2019-02-17T00:52:51.056" v="508" actId="26606"/>
          <ac:spMkLst>
            <pc:docMk/>
            <pc:sldMk cId="2955370135" sldId="283"/>
            <ac:spMk id="54" creationId="{5196A65C-A88E-4E6C-9882-A77D52FCE41E}"/>
          </ac:spMkLst>
        </pc:spChg>
        <pc:spChg chg="add del">
          <ac:chgData name="Zan-Kai Chong" userId="202aa60285047c78" providerId="LiveId" clId="{F793721F-675C-4693-BF6B-D464195C5868}" dt="2019-02-17T00:52:51.056" v="508" actId="26606"/>
          <ac:spMkLst>
            <pc:docMk/>
            <pc:sldMk cId="2955370135" sldId="283"/>
            <ac:spMk id="56" creationId="{AA184731-2495-4C5E-84D7-045E260A3112}"/>
          </ac:spMkLst>
        </pc:spChg>
        <pc:spChg chg="add del">
          <ac:chgData name="Zan-Kai Chong" userId="202aa60285047c78" providerId="LiveId" clId="{F793721F-675C-4693-BF6B-D464195C5868}" dt="2019-02-17T00:52:51.056" v="508" actId="26606"/>
          <ac:spMkLst>
            <pc:docMk/>
            <pc:sldMk cId="2955370135" sldId="283"/>
            <ac:spMk id="57" creationId="{1BDA4DC5-9C94-4C6C-A12F-2E0C8D69B477}"/>
          </ac:spMkLst>
        </pc:spChg>
        <pc:spChg chg="add del">
          <ac:chgData name="Zan-Kai Chong" userId="202aa60285047c78" providerId="LiveId" clId="{F793721F-675C-4693-BF6B-D464195C5868}" dt="2019-02-17T00:52:52.519" v="510" actId="26606"/>
          <ac:spMkLst>
            <pc:docMk/>
            <pc:sldMk cId="2955370135" sldId="283"/>
            <ac:spMk id="61" creationId="{7049A7D3-684C-4C59-A4B6-7B308A6AD34D}"/>
          </ac:spMkLst>
        </pc:spChg>
        <pc:spChg chg="add del">
          <ac:chgData name="Zan-Kai Chong" userId="202aa60285047c78" providerId="LiveId" clId="{F793721F-675C-4693-BF6B-D464195C5868}" dt="2019-02-17T00:52:52.519" v="510" actId="26606"/>
          <ac:spMkLst>
            <pc:docMk/>
            <pc:sldMk cId="2955370135" sldId="283"/>
            <ac:spMk id="62" creationId="{D7B1087B-C592-40E7-B532-60B453A2FE6A}"/>
          </ac:spMkLst>
        </pc:spChg>
        <pc:spChg chg="add del">
          <ac:chgData name="Zan-Kai Chong" userId="202aa60285047c78" providerId="LiveId" clId="{F793721F-675C-4693-BF6B-D464195C5868}" dt="2019-02-17T00:52:52.519" v="510" actId="26606"/>
          <ac:spMkLst>
            <pc:docMk/>
            <pc:sldMk cId="2955370135" sldId="283"/>
            <ac:spMk id="63" creationId="{14AE7447-E8F8-4A0F-9E3D-94842BFF886E}"/>
          </ac:spMkLst>
        </pc:spChg>
        <pc:spChg chg="add del">
          <ac:chgData name="Zan-Kai Chong" userId="202aa60285047c78" providerId="LiveId" clId="{F793721F-675C-4693-BF6B-D464195C5868}" dt="2019-02-17T00:52:52.519" v="510" actId="26606"/>
          <ac:spMkLst>
            <pc:docMk/>
            <pc:sldMk cId="2955370135" sldId="283"/>
            <ac:spMk id="65" creationId="{F4664CB4-B2D2-4732-AB2C-939321E99D80}"/>
          </ac:spMkLst>
        </pc:spChg>
        <pc:spChg chg="add del">
          <ac:chgData name="Zan-Kai Chong" userId="202aa60285047c78" providerId="LiveId" clId="{F793721F-675C-4693-BF6B-D464195C5868}" dt="2019-02-17T00:52:52.519" v="510" actId="26606"/>
          <ac:spMkLst>
            <pc:docMk/>
            <pc:sldMk cId="2955370135" sldId="283"/>
            <ac:spMk id="66" creationId="{D03168EC-D910-4109-8158-A433124BB014}"/>
          </ac:spMkLst>
        </pc:spChg>
        <pc:spChg chg="add del">
          <ac:chgData name="Zan-Kai Chong" userId="202aa60285047c78" providerId="LiveId" clId="{F793721F-675C-4693-BF6B-D464195C5868}" dt="2019-02-17T00:52:52.519" v="510" actId="26606"/>
          <ac:spMkLst>
            <pc:docMk/>
            <pc:sldMk cId="2955370135" sldId="283"/>
            <ac:spMk id="67" creationId="{52EB50A5-ED88-4DB9-A0A0-1370FEEE64D0}"/>
          </ac:spMkLst>
        </pc:spChg>
        <pc:spChg chg="add del">
          <ac:chgData name="Zan-Kai Chong" userId="202aa60285047c78" providerId="LiveId" clId="{F793721F-675C-4693-BF6B-D464195C5868}" dt="2019-02-17T00:52:52.519" v="510" actId="26606"/>
          <ac:spMkLst>
            <pc:docMk/>
            <pc:sldMk cId="2955370135" sldId="283"/>
            <ac:spMk id="68" creationId="{0AA47C27-8894-42A7-8D01-C902DA9B703A}"/>
          </ac:spMkLst>
        </pc:spChg>
        <pc:spChg chg="add del">
          <ac:chgData name="Zan-Kai Chong" userId="202aa60285047c78" providerId="LiveId" clId="{F793721F-675C-4693-BF6B-D464195C5868}" dt="2019-02-17T00:52:54.504" v="512" actId="26606"/>
          <ac:spMkLst>
            <pc:docMk/>
            <pc:sldMk cId="2955370135" sldId="283"/>
            <ac:spMk id="72" creationId="{7049A7D3-684C-4C59-A4B6-7B308A6AD34D}"/>
          </ac:spMkLst>
        </pc:spChg>
        <pc:spChg chg="add del">
          <ac:chgData name="Zan-Kai Chong" userId="202aa60285047c78" providerId="LiveId" clId="{F793721F-675C-4693-BF6B-D464195C5868}" dt="2019-02-17T00:52:54.504" v="512" actId="26606"/>
          <ac:spMkLst>
            <pc:docMk/>
            <pc:sldMk cId="2955370135" sldId="283"/>
            <ac:spMk id="73" creationId="{D7B1087B-C592-40E7-B532-60B453A2FE6A}"/>
          </ac:spMkLst>
        </pc:spChg>
        <pc:spChg chg="add del">
          <ac:chgData name="Zan-Kai Chong" userId="202aa60285047c78" providerId="LiveId" clId="{F793721F-675C-4693-BF6B-D464195C5868}" dt="2019-02-17T00:52:54.504" v="512" actId="26606"/>
          <ac:spMkLst>
            <pc:docMk/>
            <pc:sldMk cId="2955370135" sldId="283"/>
            <ac:spMk id="74" creationId="{14AE7447-E8F8-4A0F-9E3D-94842BFF886E}"/>
          </ac:spMkLst>
        </pc:spChg>
        <pc:spChg chg="add del">
          <ac:chgData name="Zan-Kai Chong" userId="202aa60285047c78" providerId="LiveId" clId="{F793721F-675C-4693-BF6B-D464195C5868}" dt="2019-02-17T00:52:54.504" v="512" actId="26606"/>
          <ac:spMkLst>
            <pc:docMk/>
            <pc:sldMk cId="2955370135" sldId="283"/>
            <ac:spMk id="76" creationId="{EB384DB2-5DBE-4000-BBD8-68F4A6F35310}"/>
          </ac:spMkLst>
        </pc:spChg>
        <pc:spChg chg="add del">
          <ac:chgData name="Zan-Kai Chong" userId="202aa60285047c78" providerId="LiveId" clId="{F793721F-675C-4693-BF6B-D464195C5868}" dt="2019-02-17T00:52:54.504" v="512" actId="26606"/>
          <ac:spMkLst>
            <pc:docMk/>
            <pc:sldMk cId="2955370135" sldId="283"/>
            <ac:spMk id="77" creationId="{F8497EEB-0DDE-4044-AAB7-899504057148}"/>
          </ac:spMkLst>
        </pc:spChg>
        <pc:spChg chg="add del">
          <ac:chgData name="Zan-Kai Chong" userId="202aa60285047c78" providerId="LiveId" clId="{F793721F-675C-4693-BF6B-D464195C5868}" dt="2019-02-17T00:52:56.248" v="514" actId="26606"/>
          <ac:spMkLst>
            <pc:docMk/>
            <pc:sldMk cId="2955370135" sldId="283"/>
            <ac:spMk id="81" creationId="{44FC10B2-BCD5-46E2-A2E0-F714BE70C533}"/>
          </ac:spMkLst>
        </pc:spChg>
        <pc:spChg chg="add del">
          <ac:chgData name="Zan-Kai Chong" userId="202aa60285047c78" providerId="LiveId" clId="{F793721F-675C-4693-BF6B-D464195C5868}" dt="2019-02-17T00:52:56.248" v="514" actId="26606"/>
          <ac:spMkLst>
            <pc:docMk/>
            <pc:sldMk cId="2955370135" sldId="283"/>
            <ac:spMk id="82" creationId="{92C2962D-5AA6-4EB0-9A2C-F385BF76A29F}"/>
          </ac:spMkLst>
        </pc:spChg>
        <pc:spChg chg="add del">
          <ac:chgData name="Zan-Kai Chong" userId="202aa60285047c78" providerId="LiveId" clId="{F793721F-675C-4693-BF6B-D464195C5868}" dt="2019-02-17T00:52:56.248" v="514" actId="26606"/>
          <ac:spMkLst>
            <pc:docMk/>
            <pc:sldMk cId="2955370135" sldId="283"/>
            <ac:spMk id="83" creationId="{5196A65C-A88E-4E6C-9882-A77D52FCE41E}"/>
          </ac:spMkLst>
        </pc:spChg>
        <pc:spChg chg="add del">
          <ac:chgData name="Zan-Kai Chong" userId="202aa60285047c78" providerId="LiveId" clId="{F793721F-675C-4693-BF6B-D464195C5868}" dt="2019-02-17T00:52:56.248" v="514" actId="26606"/>
          <ac:spMkLst>
            <pc:docMk/>
            <pc:sldMk cId="2955370135" sldId="283"/>
            <ac:spMk id="85" creationId="{0E2D3DCD-4716-40AA-90C0-6F2F9F116CF3}"/>
          </ac:spMkLst>
        </pc:spChg>
        <pc:spChg chg="add del">
          <ac:chgData name="Zan-Kai Chong" userId="202aa60285047c78" providerId="LiveId" clId="{F793721F-675C-4693-BF6B-D464195C5868}" dt="2019-02-17T00:52:56.248" v="514" actId="26606"/>
          <ac:spMkLst>
            <pc:docMk/>
            <pc:sldMk cId="2955370135" sldId="283"/>
            <ac:spMk id="86" creationId="{037BACED-9574-4AAE-9D04-5100308350B6}"/>
          </ac:spMkLst>
        </pc:spChg>
        <pc:spChg chg="add">
          <ac:chgData name="Zan-Kai Chong" userId="202aa60285047c78" providerId="LiveId" clId="{F793721F-675C-4693-BF6B-D464195C5868}" dt="2019-02-17T00:52:56.306" v="515" actId="26606"/>
          <ac:spMkLst>
            <pc:docMk/>
            <pc:sldMk cId="2955370135" sldId="283"/>
            <ac:spMk id="90" creationId="{44FC10B2-BCD5-46E2-A2E0-F714BE70C533}"/>
          </ac:spMkLst>
        </pc:spChg>
        <pc:spChg chg="add">
          <ac:chgData name="Zan-Kai Chong" userId="202aa60285047c78" providerId="LiveId" clId="{F793721F-675C-4693-BF6B-D464195C5868}" dt="2019-02-17T00:52:56.306" v="515" actId="26606"/>
          <ac:spMkLst>
            <pc:docMk/>
            <pc:sldMk cId="2955370135" sldId="283"/>
            <ac:spMk id="91" creationId="{92C2962D-5AA6-4EB0-9A2C-F385BF76A29F}"/>
          </ac:spMkLst>
        </pc:spChg>
        <pc:spChg chg="add">
          <ac:chgData name="Zan-Kai Chong" userId="202aa60285047c78" providerId="LiveId" clId="{F793721F-675C-4693-BF6B-D464195C5868}" dt="2019-02-17T00:52:56.306" v="515" actId="26606"/>
          <ac:spMkLst>
            <pc:docMk/>
            <pc:sldMk cId="2955370135" sldId="283"/>
            <ac:spMk id="92" creationId="{5196A65C-A88E-4E6C-9882-A77D52FCE41E}"/>
          </ac:spMkLst>
        </pc:spChg>
        <pc:spChg chg="add">
          <ac:chgData name="Zan-Kai Chong" userId="202aa60285047c78" providerId="LiveId" clId="{F793721F-675C-4693-BF6B-D464195C5868}" dt="2019-02-17T00:52:56.306" v="515" actId="26606"/>
          <ac:spMkLst>
            <pc:docMk/>
            <pc:sldMk cId="2955370135" sldId="283"/>
            <ac:spMk id="94" creationId="{5C28659E-412C-4600-B45E-BAE370BC24B9}"/>
          </ac:spMkLst>
        </pc:spChg>
        <pc:spChg chg="add">
          <ac:chgData name="Zan-Kai Chong" userId="202aa60285047c78" providerId="LiveId" clId="{F793721F-675C-4693-BF6B-D464195C5868}" dt="2019-02-17T00:52:56.306" v="515" actId="26606"/>
          <ac:spMkLst>
            <pc:docMk/>
            <pc:sldMk cId="2955370135" sldId="283"/>
            <ac:spMk id="95" creationId="{AE95896B-6905-4618-A7DF-DED8A61FBC83}"/>
          </ac:spMkLst>
        </pc:spChg>
        <pc:spChg chg="add">
          <ac:chgData name="Zan-Kai Chong" userId="202aa60285047c78" providerId="LiveId" clId="{F793721F-675C-4693-BF6B-D464195C5868}" dt="2019-02-17T00:52:56.306" v="515" actId="26606"/>
          <ac:spMkLst>
            <pc:docMk/>
            <pc:sldMk cId="2955370135" sldId="283"/>
            <ac:spMk id="96" creationId="{7748BD8C-4984-4138-94CA-2DC5F39DC379}"/>
          </ac:spMkLst>
        </pc:spChg>
        <pc:grpChg chg="add del">
          <ac:chgData name="Zan-Kai Chong" userId="202aa60285047c78" providerId="LiveId" clId="{F793721F-675C-4693-BF6B-D464195C5868}" dt="2019-02-17T00:52:46.791" v="502" actId="26606"/>
          <ac:grpSpMkLst>
            <pc:docMk/>
            <pc:sldMk cId="2955370135" sldId="283"/>
            <ac:grpSpMk id="16" creationId="{85981F80-69EE-4E2B-82A8-47FDFD7720AC}"/>
          </ac:grpSpMkLst>
        </pc:grpChg>
        <pc:grpChg chg="add del">
          <ac:chgData name="Zan-Kai Chong" userId="202aa60285047c78" providerId="LiveId" clId="{F793721F-675C-4693-BF6B-D464195C5868}" dt="2019-02-17T00:52:46.791" v="502" actId="26606"/>
          <ac:grpSpMkLst>
            <pc:docMk/>
            <pc:sldMk cId="2955370135" sldId="283"/>
            <ac:grpSpMk id="28" creationId="{C9E5F284-A588-4AE7-A36D-1C93E4FD0241}"/>
          </ac:grpSpMkLst>
        </pc:grpChg>
        <pc:grpChg chg="add del">
          <ac:chgData name="Zan-Kai Chong" userId="202aa60285047c78" providerId="LiveId" clId="{F793721F-675C-4693-BF6B-D464195C5868}" dt="2019-02-17T00:52:48.413" v="504" actId="26606"/>
          <ac:grpSpMkLst>
            <pc:docMk/>
            <pc:sldMk cId="2955370135" sldId="283"/>
            <ac:grpSpMk id="30" creationId="{A924F705-30C0-4ED8-9364-62609FAD44D2}"/>
          </ac:grpSpMkLst>
        </pc:grpChg>
        <pc:grpChg chg="add del">
          <ac:chgData name="Zan-Kai Chong" userId="202aa60285047c78" providerId="LiveId" clId="{F793721F-675C-4693-BF6B-D464195C5868}" dt="2019-02-17T00:52:48.413" v="504" actId="26606"/>
          <ac:grpSpMkLst>
            <pc:docMk/>
            <pc:sldMk cId="2955370135" sldId="283"/>
            <ac:grpSpMk id="36" creationId="{9D656BC9-D198-47EB-BF65-7B922CED4189}"/>
          </ac:grpSpMkLst>
        </pc:grpChg>
        <pc:grpChg chg="add del">
          <ac:chgData name="Zan-Kai Chong" userId="202aa60285047c78" providerId="LiveId" clId="{F793721F-675C-4693-BF6B-D464195C5868}" dt="2019-02-17T00:52:49.336" v="506" actId="26606"/>
          <ac:grpSpMkLst>
            <pc:docMk/>
            <pc:sldMk cId="2955370135" sldId="283"/>
            <ac:grpSpMk id="46" creationId="{9D656BC9-D198-47EB-BF65-7B922CED4189}"/>
          </ac:grpSpMkLst>
        </pc:grpChg>
        <pc:grpChg chg="add del">
          <ac:chgData name="Zan-Kai Chong" userId="202aa60285047c78" providerId="LiveId" clId="{F793721F-675C-4693-BF6B-D464195C5868}" dt="2019-02-17T00:52:49.336" v="506" actId="26606"/>
          <ac:grpSpMkLst>
            <pc:docMk/>
            <pc:sldMk cId="2955370135" sldId="283"/>
            <ac:grpSpMk id="49" creationId="{54F6FC82-E588-4DA0-8096-0C3BD54F17B5}"/>
          </ac:grpSpMkLst>
        </pc:grpChg>
        <pc:grpChg chg="add del">
          <ac:chgData name="Zan-Kai Chong" userId="202aa60285047c78" providerId="LiveId" clId="{F793721F-675C-4693-BF6B-D464195C5868}" dt="2019-02-17T00:52:51.056" v="508" actId="26606"/>
          <ac:grpSpMkLst>
            <pc:docMk/>
            <pc:sldMk cId="2955370135" sldId="283"/>
            <ac:grpSpMk id="55" creationId="{9D656BC9-D198-47EB-BF65-7B922CED4189}"/>
          </ac:grpSpMkLst>
        </pc:grpChg>
        <pc:grpChg chg="add del">
          <ac:chgData name="Zan-Kai Chong" userId="202aa60285047c78" providerId="LiveId" clId="{F793721F-675C-4693-BF6B-D464195C5868}" dt="2019-02-17T00:52:51.056" v="508" actId="26606"/>
          <ac:grpSpMkLst>
            <pc:docMk/>
            <pc:sldMk cId="2955370135" sldId="283"/>
            <ac:grpSpMk id="58" creationId="{CB1E5C71-0EB0-4D54-8D8A-3F99A1696EBE}"/>
          </ac:grpSpMkLst>
        </pc:grpChg>
        <pc:grpChg chg="add del">
          <ac:chgData name="Zan-Kai Chong" userId="202aa60285047c78" providerId="LiveId" clId="{F793721F-675C-4693-BF6B-D464195C5868}" dt="2019-02-17T00:52:52.519" v="510" actId="26606"/>
          <ac:grpSpMkLst>
            <pc:docMk/>
            <pc:sldMk cId="2955370135" sldId="283"/>
            <ac:grpSpMk id="64" creationId="{85981F80-69EE-4E2B-82A8-47FDFD7720AC}"/>
          </ac:grpSpMkLst>
        </pc:grpChg>
        <pc:grpChg chg="add del">
          <ac:chgData name="Zan-Kai Chong" userId="202aa60285047c78" providerId="LiveId" clId="{F793721F-675C-4693-BF6B-D464195C5868}" dt="2019-02-17T00:52:52.519" v="510" actId="26606"/>
          <ac:grpSpMkLst>
            <pc:docMk/>
            <pc:sldMk cId="2955370135" sldId="283"/>
            <ac:grpSpMk id="69" creationId="{8B4BD81D-EAC7-4C48-A5FD-A1156EC849E9}"/>
          </ac:grpSpMkLst>
        </pc:grpChg>
        <pc:grpChg chg="add del">
          <ac:chgData name="Zan-Kai Chong" userId="202aa60285047c78" providerId="LiveId" clId="{F793721F-675C-4693-BF6B-D464195C5868}" dt="2019-02-17T00:52:54.504" v="512" actId="26606"/>
          <ac:grpSpMkLst>
            <pc:docMk/>
            <pc:sldMk cId="2955370135" sldId="283"/>
            <ac:grpSpMk id="75" creationId="{85981F80-69EE-4E2B-82A8-47FDFD7720AC}"/>
          </ac:grpSpMkLst>
        </pc:grpChg>
        <pc:grpChg chg="add del">
          <ac:chgData name="Zan-Kai Chong" userId="202aa60285047c78" providerId="LiveId" clId="{F793721F-675C-4693-BF6B-D464195C5868}" dt="2019-02-17T00:52:54.504" v="512" actId="26606"/>
          <ac:grpSpMkLst>
            <pc:docMk/>
            <pc:sldMk cId="2955370135" sldId="283"/>
            <ac:grpSpMk id="78" creationId="{291D5588-0A43-44F8-8BF9-4BD0CB07312F}"/>
          </ac:grpSpMkLst>
        </pc:grpChg>
        <pc:grpChg chg="add del">
          <ac:chgData name="Zan-Kai Chong" userId="202aa60285047c78" providerId="LiveId" clId="{F793721F-675C-4693-BF6B-D464195C5868}" dt="2019-02-17T00:52:56.248" v="514" actId="26606"/>
          <ac:grpSpMkLst>
            <pc:docMk/>
            <pc:sldMk cId="2955370135" sldId="283"/>
            <ac:grpSpMk id="84" creationId="{9D656BC9-D198-47EB-BF65-7B922CED4189}"/>
          </ac:grpSpMkLst>
        </pc:grpChg>
        <pc:grpChg chg="add del">
          <ac:chgData name="Zan-Kai Chong" userId="202aa60285047c78" providerId="LiveId" clId="{F793721F-675C-4693-BF6B-D464195C5868}" dt="2019-02-17T00:52:56.248" v="514" actId="26606"/>
          <ac:grpSpMkLst>
            <pc:docMk/>
            <pc:sldMk cId="2955370135" sldId="283"/>
            <ac:grpSpMk id="87" creationId="{FA08BC01-A289-44B6-9133-2814052F97D2}"/>
          </ac:grpSpMkLst>
        </pc:grpChg>
        <pc:grpChg chg="add">
          <ac:chgData name="Zan-Kai Chong" userId="202aa60285047c78" providerId="LiveId" clId="{F793721F-675C-4693-BF6B-D464195C5868}" dt="2019-02-17T00:52:56.306" v="515" actId="26606"/>
          <ac:grpSpMkLst>
            <pc:docMk/>
            <pc:sldMk cId="2955370135" sldId="283"/>
            <ac:grpSpMk id="93" creationId="{9D656BC9-D198-47EB-BF65-7B922CED4189}"/>
          </ac:grpSpMkLst>
        </pc:grpChg>
        <pc:picChg chg="add mod ord">
          <ac:chgData name="Zan-Kai Chong" userId="202aa60285047c78" providerId="LiveId" clId="{F793721F-675C-4693-BF6B-D464195C5868}" dt="2019-02-17T00:52:56.248" v="514" actId="26606"/>
          <ac:picMkLst>
            <pc:docMk/>
            <pc:sldMk cId="2955370135" sldId="283"/>
            <ac:picMk id="5" creationId="{918516F9-1C66-4D28-91DD-EC45B5DC6AEB}"/>
          </ac:picMkLst>
        </pc:picChg>
        <pc:cxnChg chg="add del">
          <ac:chgData name="Zan-Kai Chong" userId="202aa60285047c78" providerId="LiveId" clId="{F793721F-675C-4693-BF6B-D464195C5868}" dt="2019-02-17T00:43:14.159" v="398"/>
          <ac:cxnSpMkLst>
            <pc:docMk/>
            <pc:sldMk cId="2955370135" sldId="283"/>
            <ac:cxnSpMk id="12" creationId="{AA2EAA10-076F-46BD-8F0F-B9A2FB77A85C}"/>
          </ac:cxnSpMkLst>
        </pc:cxnChg>
        <pc:cxnChg chg="add del">
          <ac:chgData name="Zan-Kai Chong" userId="202aa60285047c78" providerId="LiveId" clId="{F793721F-675C-4693-BF6B-D464195C5868}" dt="2019-02-17T00:43:14.159" v="398"/>
          <ac:cxnSpMkLst>
            <pc:docMk/>
            <pc:sldMk cId="2955370135" sldId="283"/>
            <ac:cxnSpMk id="14" creationId="{D891E407-403B-4764-86C9-33A56D3BCAA3}"/>
          </ac:cxnSpMkLst>
        </pc:cxnChg>
      </pc:sldChg>
      <pc:sldChg chg="addSp delSp modSp add mod ord setBg setClrOvrMap delDesignElem">
        <pc:chgData name="Zan-Kai Chong" userId="202aa60285047c78" providerId="LiveId" clId="{F793721F-675C-4693-BF6B-D464195C5868}" dt="2019-02-17T00:59:08.170" v="647" actId="1076"/>
        <pc:sldMkLst>
          <pc:docMk/>
          <pc:sldMk cId="996052261" sldId="284"/>
        </pc:sldMkLst>
        <pc:spChg chg="del mod">
          <ac:chgData name="Zan-Kai Chong" userId="202aa60285047c78" providerId="LiveId" clId="{F793721F-675C-4693-BF6B-D464195C5868}" dt="2019-02-17T00:27:35.921" v="229"/>
          <ac:spMkLst>
            <pc:docMk/>
            <pc:sldMk cId="996052261" sldId="284"/>
            <ac:spMk id="2" creationId="{19714EE3-BF68-4734-A222-5F225D754139}"/>
          </ac:spMkLst>
        </pc:spChg>
        <pc:spChg chg="del mod">
          <ac:chgData name="Zan-Kai Chong" userId="202aa60285047c78" providerId="LiveId" clId="{F793721F-675C-4693-BF6B-D464195C5868}" dt="2019-02-17T00:26:55.745" v="218"/>
          <ac:spMkLst>
            <pc:docMk/>
            <pc:sldMk cId="996052261" sldId="284"/>
            <ac:spMk id="3" creationId="{4ACC3C27-C1E7-459F-B33B-D4901BAF0332}"/>
          </ac:spMkLst>
        </pc:spChg>
        <pc:spChg chg="mod ord">
          <ac:chgData name="Zan-Kai Chong" userId="202aa60285047c78" providerId="LiveId" clId="{F793721F-675C-4693-BF6B-D464195C5868}" dt="2019-02-17T00:58:48.248" v="640" actId="26606"/>
          <ac:spMkLst>
            <pc:docMk/>
            <pc:sldMk cId="996052261" sldId="284"/>
            <ac:spMk id="4" creationId="{1023F2B7-86DF-4BF2-B9BF-C75FB9F27FA5}"/>
          </ac:spMkLst>
        </pc:spChg>
        <pc:spChg chg="add del mod">
          <ac:chgData name="Zan-Kai Chong" userId="202aa60285047c78" providerId="LiveId" clId="{F793721F-675C-4693-BF6B-D464195C5868}" dt="2019-02-17T00:27:39.207" v="230" actId="26606"/>
          <ac:spMkLst>
            <pc:docMk/>
            <pc:sldMk cId="996052261" sldId="284"/>
            <ac:spMk id="5" creationId="{511341B5-144C-4333-8004-DA25DF059040}"/>
          </ac:spMkLst>
        </pc:spChg>
        <pc:spChg chg="add del mod">
          <ac:chgData name="Zan-Kai Chong" userId="202aa60285047c78" providerId="LiveId" clId="{F793721F-675C-4693-BF6B-D464195C5868}" dt="2019-02-17T00:27:57.391" v="236"/>
          <ac:spMkLst>
            <pc:docMk/>
            <pc:sldMk cId="996052261" sldId="284"/>
            <ac:spMk id="6" creationId="{B5DC76B9-DB93-4514-839F-9D44BA4DDAAE}"/>
          </ac:spMkLst>
        </pc:spChg>
        <pc:spChg chg="add mod">
          <ac:chgData name="Zan-Kai Chong" userId="202aa60285047c78" providerId="LiveId" clId="{F793721F-675C-4693-BF6B-D464195C5868}" dt="2019-02-17T00:59:08.170" v="647" actId="1076"/>
          <ac:spMkLst>
            <pc:docMk/>
            <pc:sldMk cId="996052261" sldId="284"/>
            <ac:spMk id="7" creationId="{D318D76F-8A5B-4419-BADB-CAEC07A7BD7D}"/>
          </ac:spMkLst>
        </pc:spChg>
        <pc:spChg chg="add del mod ord">
          <ac:chgData name="Zan-Kai Chong" userId="202aa60285047c78" providerId="LiveId" clId="{F793721F-675C-4693-BF6B-D464195C5868}" dt="2019-02-17T00:58:46.717" v="639" actId="478"/>
          <ac:spMkLst>
            <pc:docMk/>
            <pc:sldMk cId="996052261" sldId="284"/>
            <ac:spMk id="15" creationId="{B6FD5F4D-F51D-4ADC-8C84-7A944B532AFE}"/>
          </ac:spMkLst>
        </pc:spChg>
        <pc:spChg chg="add del">
          <ac:chgData name="Zan-Kai Chong" userId="202aa60285047c78" providerId="LiveId" clId="{F793721F-675C-4693-BF6B-D464195C5868}" dt="2019-02-17T00:27:08.005" v="222" actId="26606"/>
          <ac:spMkLst>
            <pc:docMk/>
            <pc:sldMk cId="996052261" sldId="284"/>
            <ac:spMk id="71" creationId="{87CC2527-562A-4F69-B487-4371E5B243E7}"/>
          </ac:spMkLst>
        </pc:spChg>
        <pc:spChg chg="add del">
          <ac:chgData name="Zan-Kai Chong" userId="202aa60285047c78" providerId="LiveId" clId="{F793721F-675C-4693-BF6B-D464195C5868}" dt="2019-02-17T00:57:31.902" v="609" actId="26606"/>
          <ac:spMkLst>
            <pc:docMk/>
            <pc:sldMk cId="996052261" sldId="284"/>
            <ac:spMk id="74" creationId="{CCF043BA-0C52-4068-BCF5-2B2D89BA9D36}"/>
          </ac:spMkLst>
        </pc:spChg>
        <pc:spChg chg="add del">
          <ac:chgData name="Zan-Kai Chong" userId="202aa60285047c78" providerId="LiveId" clId="{F793721F-675C-4693-BF6B-D464195C5868}" dt="2019-02-17T00:57:47.730" v="623" actId="26606"/>
          <ac:spMkLst>
            <pc:docMk/>
            <pc:sldMk cId="996052261" sldId="284"/>
            <ac:spMk id="108" creationId="{44FC10B2-BCD5-46E2-A2E0-F714BE70C533}"/>
          </ac:spMkLst>
        </pc:spChg>
        <pc:spChg chg="add del">
          <ac:chgData name="Zan-Kai Chong" userId="202aa60285047c78" providerId="LiveId" clId="{F793721F-675C-4693-BF6B-D464195C5868}" dt="2019-02-17T00:57:47.730" v="623" actId="26606"/>
          <ac:spMkLst>
            <pc:docMk/>
            <pc:sldMk cId="996052261" sldId="284"/>
            <ac:spMk id="110" creationId="{92C2962D-5AA6-4EB0-9A2C-F385BF76A29F}"/>
          </ac:spMkLst>
        </pc:spChg>
        <pc:spChg chg="add del">
          <ac:chgData name="Zan-Kai Chong" userId="202aa60285047c78" providerId="LiveId" clId="{F793721F-675C-4693-BF6B-D464195C5868}" dt="2019-02-17T00:57:47.730" v="623" actId="26606"/>
          <ac:spMkLst>
            <pc:docMk/>
            <pc:sldMk cId="996052261" sldId="284"/>
            <ac:spMk id="112" creationId="{5196A65C-A88E-4E6C-9882-A77D52FCE41E}"/>
          </ac:spMkLst>
        </pc:spChg>
        <pc:spChg chg="add del">
          <ac:chgData name="Zan-Kai Chong" userId="202aa60285047c78" providerId="LiveId" clId="{F793721F-675C-4693-BF6B-D464195C5868}" dt="2019-02-17T00:57:47.730" v="623" actId="26606"/>
          <ac:spMkLst>
            <pc:docMk/>
            <pc:sldMk cId="996052261" sldId="284"/>
            <ac:spMk id="118" creationId="{0E2D3DCD-4716-40AA-90C0-6F2F9F116CF3}"/>
          </ac:spMkLst>
        </pc:spChg>
        <pc:spChg chg="add del">
          <ac:chgData name="Zan-Kai Chong" userId="202aa60285047c78" providerId="LiveId" clId="{F793721F-675C-4693-BF6B-D464195C5868}" dt="2019-02-17T00:57:47.730" v="623" actId="26606"/>
          <ac:spMkLst>
            <pc:docMk/>
            <pc:sldMk cId="996052261" sldId="284"/>
            <ac:spMk id="120" creationId="{037BACED-9574-4AAE-9D04-5100308350B6}"/>
          </ac:spMkLst>
        </pc:spChg>
        <pc:spChg chg="add del">
          <ac:chgData name="Zan-Kai Chong" userId="202aa60285047c78" providerId="LiveId" clId="{F793721F-675C-4693-BF6B-D464195C5868}" dt="2019-02-17T00:57:51.272" v="627" actId="26606"/>
          <ac:spMkLst>
            <pc:docMk/>
            <pc:sldMk cId="996052261" sldId="284"/>
            <ac:spMk id="124" creationId="{6B387409-2B98-40F8-A65F-EF7CF989512F}"/>
          </ac:spMkLst>
        </pc:spChg>
        <pc:spChg chg="add del">
          <ac:chgData name="Zan-Kai Chong" userId="202aa60285047c78" providerId="LiveId" clId="{F793721F-675C-4693-BF6B-D464195C5868}" dt="2019-02-17T00:58:12.129" v="634" actId="26606"/>
          <ac:spMkLst>
            <pc:docMk/>
            <pc:sldMk cId="996052261" sldId="284"/>
            <ac:spMk id="215" creationId="{7049A7D3-684C-4C59-A4B6-7B308A6AD34D}"/>
          </ac:spMkLst>
        </pc:spChg>
        <pc:spChg chg="add del">
          <ac:chgData name="Zan-Kai Chong" userId="202aa60285047c78" providerId="LiveId" clId="{F793721F-675C-4693-BF6B-D464195C5868}" dt="2019-02-17T00:58:12.129" v="634" actId="26606"/>
          <ac:spMkLst>
            <pc:docMk/>
            <pc:sldMk cId="996052261" sldId="284"/>
            <ac:spMk id="217" creationId="{D7B1087B-C592-40E7-B532-60B453A2FE6A}"/>
          </ac:spMkLst>
        </pc:spChg>
        <pc:spChg chg="add del">
          <ac:chgData name="Zan-Kai Chong" userId="202aa60285047c78" providerId="LiveId" clId="{F793721F-675C-4693-BF6B-D464195C5868}" dt="2019-02-17T00:58:12.129" v="634" actId="26606"/>
          <ac:spMkLst>
            <pc:docMk/>
            <pc:sldMk cId="996052261" sldId="284"/>
            <ac:spMk id="219" creationId="{14AE7447-E8F8-4A0F-9E3D-94842BFF886E}"/>
          </ac:spMkLst>
        </pc:spChg>
        <pc:spChg chg="add del">
          <ac:chgData name="Zan-Kai Chong" userId="202aa60285047c78" providerId="LiveId" clId="{F793721F-675C-4693-BF6B-D464195C5868}" dt="2019-02-17T00:58:12.129" v="634" actId="26606"/>
          <ac:spMkLst>
            <pc:docMk/>
            <pc:sldMk cId="996052261" sldId="284"/>
            <ac:spMk id="225" creationId="{0680B5D0-24EC-465A-A0E6-C4DF951E0043}"/>
          </ac:spMkLst>
        </pc:spChg>
        <pc:spChg chg="add del">
          <ac:chgData name="Zan-Kai Chong" userId="202aa60285047c78" providerId="LiveId" clId="{F793721F-675C-4693-BF6B-D464195C5868}" dt="2019-02-17T00:58:12.129" v="634" actId="26606"/>
          <ac:spMkLst>
            <pc:docMk/>
            <pc:sldMk cId="996052261" sldId="284"/>
            <ac:spMk id="227" creationId="{30BF1B50-A83E-4ED6-A2AA-C943C1F89F85}"/>
          </ac:spMkLst>
        </pc:spChg>
        <pc:spChg chg="add del">
          <ac:chgData name="Zan-Kai Chong" userId="202aa60285047c78" providerId="LiveId" clId="{F793721F-675C-4693-BF6B-D464195C5868}" dt="2019-02-17T00:58:12.129" v="634" actId="26606"/>
          <ac:spMkLst>
            <pc:docMk/>
            <pc:sldMk cId="996052261" sldId="284"/>
            <ac:spMk id="229" creationId="{1F31E8B2-210B-4B90-83BB-3B180732EF38}"/>
          </ac:spMkLst>
        </pc:spChg>
        <pc:spChg chg="add del">
          <ac:chgData name="Zan-Kai Chong" userId="202aa60285047c78" providerId="LiveId" clId="{F793721F-675C-4693-BF6B-D464195C5868}" dt="2019-02-17T00:58:12.129" v="634" actId="26606"/>
          <ac:spMkLst>
            <pc:docMk/>
            <pc:sldMk cId="996052261" sldId="284"/>
            <ac:spMk id="231" creationId="{6B387409-2B98-40F8-A65F-EF7CF989512F}"/>
          </ac:spMkLst>
        </pc:spChg>
        <pc:spChg chg="add del">
          <ac:chgData name="Zan-Kai Chong" userId="202aa60285047c78" providerId="LiveId" clId="{F793721F-675C-4693-BF6B-D464195C5868}" dt="2019-02-17T00:58:48.248" v="640" actId="26606"/>
          <ac:spMkLst>
            <pc:docMk/>
            <pc:sldMk cId="996052261" sldId="284"/>
            <ac:spMk id="256" creationId="{7049A7D3-684C-4C59-A4B6-7B308A6AD34D}"/>
          </ac:spMkLst>
        </pc:spChg>
        <pc:spChg chg="add del">
          <ac:chgData name="Zan-Kai Chong" userId="202aa60285047c78" providerId="LiveId" clId="{F793721F-675C-4693-BF6B-D464195C5868}" dt="2019-02-17T00:58:48.248" v="640" actId="26606"/>
          <ac:spMkLst>
            <pc:docMk/>
            <pc:sldMk cId="996052261" sldId="284"/>
            <ac:spMk id="257" creationId="{D7B1087B-C592-40E7-B532-60B453A2FE6A}"/>
          </ac:spMkLst>
        </pc:spChg>
        <pc:spChg chg="add del">
          <ac:chgData name="Zan-Kai Chong" userId="202aa60285047c78" providerId="LiveId" clId="{F793721F-675C-4693-BF6B-D464195C5868}" dt="2019-02-17T00:58:48.248" v="640" actId="26606"/>
          <ac:spMkLst>
            <pc:docMk/>
            <pc:sldMk cId="996052261" sldId="284"/>
            <ac:spMk id="258" creationId="{14AE7447-E8F8-4A0F-9E3D-94842BFF886E}"/>
          </ac:spMkLst>
        </pc:spChg>
        <pc:spChg chg="add del">
          <ac:chgData name="Zan-Kai Chong" userId="202aa60285047c78" providerId="LiveId" clId="{F793721F-675C-4693-BF6B-D464195C5868}" dt="2019-02-17T00:58:48.248" v="640" actId="26606"/>
          <ac:spMkLst>
            <pc:docMk/>
            <pc:sldMk cId="996052261" sldId="284"/>
            <ac:spMk id="262" creationId="{0680B5D0-24EC-465A-A0E6-C4DF951E0043}"/>
          </ac:spMkLst>
        </pc:spChg>
        <pc:spChg chg="add del">
          <ac:chgData name="Zan-Kai Chong" userId="202aa60285047c78" providerId="LiveId" clId="{F793721F-675C-4693-BF6B-D464195C5868}" dt="2019-02-17T00:58:48.248" v="640" actId="26606"/>
          <ac:spMkLst>
            <pc:docMk/>
            <pc:sldMk cId="996052261" sldId="284"/>
            <ac:spMk id="263" creationId="{30BF1B50-A83E-4ED6-A2AA-C943C1F89F85}"/>
          </ac:spMkLst>
        </pc:spChg>
        <pc:spChg chg="add del">
          <ac:chgData name="Zan-Kai Chong" userId="202aa60285047c78" providerId="LiveId" clId="{F793721F-675C-4693-BF6B-D464195C5868}" dt="2019-02-17T00:58:48.248" v="640" actId="26606"/>
          <ac:spMkLst>
            <pc:docMk/>
            <pc:sldMk cId="996052261" sldId="284"/>
            <ac:spMk id="264" creationId="{1F31E8B2-210B-4B90-83BB-3B180732EF38}"/>
          </ac:spMkLst>
        </pc:spChg>
        <pc:spChg chg="add del">
          <ac:chgData name="Zan-Kai Chong" userId="202aa60285047c78" providerId="LiveId" clId="{F793721F-675C-4693-BF6B-D464195C5868}" dt="2019-02-17T00:58:48.248" v="640" actId="26606"/>
          <ac:spMkLst>
            <pc:docMk/>
            <pc:sldMk cId="996052261" sldId="284"/>
            <ac:spMk id="265" creationId="{6B387409-2B98-40F8-A65F-EF7CF989512F}"/>
          </ac:spMkLst>
        </pc:spChg>
        <pc:spChg chg="add del">
          <ac:chgData name="Zan-Kai Chong" userId="202aa60285047c78" providerId="LiveId" clId="{F793721F-675C-4693-BF6B-D464195C5868}" dt="2019-02-17T00:27:33.166" v="228" actId="26606"/>
          <ac:spMkLst>
            <pc:docMk/>
            <pc:sldMk cId="996052261" sldId="284"/>
            <ac:spMk id="2052" creationId="{37C89E4B-3C9F-44B9-8B86-D9E3D112D8EC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996052261" sldId="284"/>
            <ac:spMk id="2054" creationId="{32BC26D8-82FB-445E-AA49-62A77D7C1EE0}"/>
          </ac:spMkLst>
        </pc:spChg>
        <pc:spChg chg="add del">
          <ac:chgData name="Zan-Kai Chong" userId="202aa60285047c78" providerId="LiveId" clId="{F793721F-675C-4693-BF6B-D464195C5868}" dt="2019-02-17T00:43:14.159" v="398"/>
          <ac:spMkLst>
            <pc:docMk/>
            <pc:sldMk cId="996052261" sldId="284"/>
            <ac:spMk id="2055" creationId="{CB44330D-EA18-4254-AA95-EB49948539B8}"/>
          </ac:spMkLst>
        </pc:spChg>
        <pc:spChg chg="add del">
          <ac:chgData name="Zan-Kai Chong" userId="202aa60285047c78" providerId="LiveId" clId="{F793721F-675C-4693-BF6B-D464195C5868}" dt="2019-02-17T00:57:31.902" v="609" actId="26606"/>
          <ac:spMkLst>
            <pc:docMk/>
            <pc:sldMk cId="996052261" sldId="284"/>
            <ac:spMk id="2057" creationId="{18154C4D-C23D-487E-8C37-D1485A003DEA}"/>
          </ac:spMkLst>
        </pc:spChg>
        <pc:spChg chg="add del">
          <ac:chgData name="Zan-Kai Chong" userId="202aa60285047c78" providerId="LiveId" clId="{F793721F-675C-4693-BF6B-D464195C5868}" dt="2019-02-17T00:57:32.790" v="611" actId="26606"/>
          <ac:spMkLst>
            <pc:docMk/>
            <pc:sldMk cId="996052261" sldId="284"/>
            <ac:spMk id="2060" creationId="{F79FF99C-BAA9-404F-9C96-6DD456B4F795}"/>
          </ac:spMkLst>
        </pc:spChg>
        <pc:spChg chg="add del">
          <ac:chgData name="Zan-Kai Chong" userId="202aa60285047c78" providerId="LiveId" clId="{F793721F-675C-4693-BF6B-D464195C5868}" dt="2019-02-17T00:57:32.790" v="611" actId="26606"/>
          <ac:spMkLst>
            <pc:docMk/>
            <pc:sldMk cId="996052261" sldId="284"/>
            <ac:spMk id="2061" creationId="{49C44AFD-C72D-4D9C-84C6-73E615CED884}"/>
          </ac:spMkLst>
        </pc:spChg>
        <pc:spChg chg="add del">
          <ac:chgData name="Zan-Kai Chong" userId="202aa60285047c78" providerId="LiveId" clId="{F793721F-675C-4693-BF6B-D464195C5868}" dt="2019-02-17T00:57:32.790" v="611" actId="26606"/>
          <ac:spMkLst>
            <pc:docMk/>
            <pc:sldMk cId="996052261" sldId="284"/>
            <ac:spMk id="2062" creationId="{FF7D6843-04BE-43B7-99C3-1E9F179E32AB}"/>
          </ac:spMkLst>
        </pc:spChg>
        <pc:spChg chg="add del">
          <ac:chgData name="Zan-Kai Chong" userId="202aa60285047c78" providerId="LiveId" clId="{F793721F-675C-4693-BF6B-D464195C5868}" dt="2019-02-17T00:57:33.830" v="613" actId="26606"/>
          <ac:spMkLst>
            <pc:docMk/>
            <pc:sldMk cId="996052261" sldId="284"/>
            <ac:spMk id="2064" creationId="{F3AF35CD-DA30-4E34-B0F3-32C27766DA05}"/>
          </ac:spMkLst>
        </pc:spChg>
        <pc:spChg chg="add del">
          <ac:chgData name="Zan-Kai Chong" userId="202aa60285047c78" providerId="LiveId" clId="{F793721F-675C-4693-BF6B-D464195C5868}" dt="2019-02-17T00:57:33.830" v="613" actId="26606"/>
          <ac:spMkLst>
            <pc:docMk/>
            <pc:sldMk cId="996052261" sldId="284"/>
            <ac:spMk id="2066" creationId="{C0015BA0-29F0-43D9-9495-61FF113A25AB}"/>
          </ac:spMkLst>
        </pc:spChg>
        <pc:spChg chg="add del">
          <ac:chgData name="Zan-Kai Chong" userId="202aa60285047c78" providerId="LiveId" clId="{F793721F-675C-4693-BF6B-D464195C5868}" dt="2019-02-17T00:57:36.149" v="615" actId="26606"/>
          <ac:spMkLst>
            <pc:docMk/>
            <pc:sldMk cId="996052261" sldId="284"/>
            <ac:spMk id="2070" creationId="{CCF043BA-0C52-4068-BCF5-2B2D89BA9D36}"/>
          </ac:spMkLst>
        </pc:spChg>
        <pc:spChg chg="add del">
          <ac:chgData name="Zan-Kai Chong" userId="202aa60285047c78" providerId="LiveId" clId="{F793721F-675C-4693-BF6B-D464195C5868}" dt="2019-02-17T00:57:36.149" v="615" actId="26606"/>
          <ac:spMkLst>
            <pc:docMk/>
            <pc:sldMk cId="996052261" sldId="284"/>
            <ac:spMk id="2072" creationId="{18154C4D-C23D-487E-8C37-D1485A003DEA}"/>
          </ac:spMkLst>
        </pc:spChg>
        <pc:spChg chg="add del">
          <ac:chgData name="Zan-Kai Chong" userId="202aa60285047c78" providerId="LiveId" clId="{F793721F-675C-4693-BF6B-D464195C5868}" dt="2019-02-17T00:57:39.343" v="617" actId="26606"/>
          <ac:spMkLst>
            <pc:docMk/>
            <pc:sldMk cId="996052261" sldId="284"/>
            <ac:spMk id="2076" creationId="{DB92BA59-31C8-4C9D-BC5F-21F236C83573}"/>
          </ac:spMkLst>
        </pc:spChg>
        <pc:spChg chg="add del">
          <ac:chgData name="Zan-Kai Chong" userId="202aa60285047c78" providerId="LiveId" clId="{F793721F-675C-4693-BF6B-D464195C5868}" dt="2019-02-17T00:57:40.802" v="619" actId="26606"/>
          <ac:spMkLst>
            <pc:docMk/>
            <pc:sldMk cId="996052261" sldId="284"/>
            <ac:spMk id="2079" creationId="{9A548D01-86BC-4A04-9A19-23363A0A5FE2}"/>
          </ac:spMkLst>
        </pc:spChg>
        <pc:spChg chg="add del">
          <ac:chgData name="Zan-Kai Chong" userId="202aa60285047c78" providerId="LiveId" clId="{F793721F-675C-4693-BF6B-D464195C5868}" dt="2019-02-17T00:57:40.802" v="619" actId="26606"/>
          <ac:spMkLst>
            <pc:docMk/>
            <pc:sldMk cId="996052261" sldId="284"/>
            <ac:spMk id="2080" creationId="{4D53C06F-02C4-42B7-AAB4-056E8ECC692C}"/>
          </ac:spMkLst>
        </pc:spChg>
        <pc:spChg chg="add del">
          <ac:chgData name="Zan-Kai Chong" userId="202aa60285047c78" providerId="LiveId" clId="{F793721F-675C-4693-BF6B-D464195C5868}" dt="2019-02-17T00:57:40.802" v="619" actId="26606"/>
          <ac:spMkLst>
            <pc:docMk/>
            <pc:sldMk cId="996052261" sldId="284"/>
            <ac:spMk id="2081" creationId="{A33D160E-87AC-4B9B-8980-005C5414BF8D}"/>
          </ac:spMkLst>
        </pc:spChg>
        <pc:spChg chg="add del">
          <ac:chgData name="Zan-Kai Chong" userId="202aa60285047c78" providerId="LiveId" clId="{F793721F-675C-4693-BF6B-D464195C5868}" dt="2019-02-17T00:57:43.388" v="621" actId="478"/>
          <ac:spMkLst>
            <pc:docMk/>
            <pc:sldMk cId="996052261" sldId="284"/>
            <ac:spMk id="2086" creationId="{9D19746E-9F4F-42C0-89BA-8DF387E803A3}"/>
          </ac:spMkLst>
        </pc:spChg>
        <pc:spChg chg="add del">
          <ac:chgData name="Zan-Kai Chong" userId="202aa60285047c78" providerId="LiveId" clId="{F793721F-675C-4693-BF6B-D464195C5868}" dt="2019-02-17T00:57:57.018" v="632" actId="26606"/>
          <ac:spMkLst>
            <pc:docMk/>
            <pc:sldMk cId="996052261" sldId="284"/>
            <ac:spMk id="2087" creationId="{CAC6F186-990E-4A9E-9C75-88580953E2D2}"/>
          </ac:spMkLst>
        </pc:spChg>
        <pc:spChg chg="add del">
          <ac:chgData name="Zan-Kai Chong" userId="202aa60285047c78" providerId="LiveId" clId="{F793721F-675C-4693-BF6B-D464195C5868}" dt="2019-02-17T00:57:48.737" v="625" actId="26606"/>
          <ac:spMkLst>
            <pc:docMk/>
            <pc:sldMk cId="996052261" sldId="284"/>
            <ac:spMk id="2089" creationId="{7049A7D3-684C-4C59-A4B6-7B308A6AD34D}"/>
          </ac:spMkLst>
        </pc:spChg>
        <pc:spChg chg="add del">
          <ac:chgData name="Zan-Kai Chong" userId="202aa60285047c78" providerId="LiveId" clId="{F793721F-675C-4693-BF6B-D464195C5868}" dt="2019-02-17T00:57:48.737" v="625" actId="26606"/>
          <ac:spMkLst>
            <pc:docMk/>
            <pc:sldMk cId="996052261" sldId="284"/>
            <ac:spMk id="2090" creationId="{D7B1087B-C592-40E7-B532-60B453A2FE6A}"/>
          </ac:spMkLst>
        </pc:spChg>
        <pc:spChg chg="add del">
          <ac:chgData name="Zan-Kai Chong" userId="202aa60285047c78" providerId="LiveId" clId="{F793721F-675C-4693-BF6B-D464195C5868}" dt="2019-02-17T00:57:48.737" v="625" actId="26606"/>
          <ac:spMkLst>
            <pc:docMk/>
            <pc:sldMk cId="996052261" sldId="284"/>
            <ac:spMk id="2091" creationId="{14AE7447-E8F8-4A0F-9E3D-94842BFF886E}"/>
          </ac:spMkLst>
        </pc:spChg>
        <pc:spChg chg="add del">
          <ac:chgData name="Zan-Kai Chong" userId="202aa60285047c78" providerId="LiveId" clId="{F793721F-675C-4693-BF6B-D464195C5868}" dt="2019-02-17T00:57:48.737" v="625" actId="26606"/>
          <ac:spMkLst>
            <pc:docMk/>
            <pc:sldMk cId="996052261" sldId="284"/>
            <ac:spMk id="2093" creationId="{80E61E04-3F7C-42DE-ABE7-D3F7E349C2EF}"/>
          </ac:spMkLst>
        </pc:spChg>
        <pc:spChg chg="add del">
          <ac:chgData name="Zan-Kai Chong" userId="202aa60285047c78" providerId="LiveId" clId="{F793721F-675C-4693-BF6B-D464195C5868}" dt="2019-02-17T00:57:48.737" v="625" actId="26606"/>
          <ac:spMkLst>
            <pc:docMk/>
            <pc:sldMk cId="996052261" sldId="284"/>
            <ac:spMk id="2094" creationId="{2B036F7E-6C8A-4549-99EF-9958C587C8B7}"/>
          </ac:spMkLst>
        </pc:spChg>
        <pc:spChg chg="add del">
          <ac:chgData name="Zan-Kai Chong" userId="202aa60285047c78" providerId="LiveId" clId="{F793721F-675C-4693-BF6B-D464195C5868}" dt="2019-02-17T00:57:51.272" v="627" actId="26606"/>
          <ac:spMkLst>
            <pc:docMk/>
            <pc:sldMk cId="996052261" sldId="284"/>
            <ac:spMk id="2097" creationId="{7049A7D3-684C-4C59-A4B6-7B308A6AD34D}"/>
          </ac:spMkLst>
        </pc:spChg>
        <pc:spChg chg="add del">
          <ac:chgData name="Zan-Kai Chong" userId="202aa60285047c78" providerId="LiveId" clId="{F793721F-675C-4693-BF6B-D464195C5868}" dt="2019-02-17T00:57:51.272" v="627" actId="26606"/>
          <ac:spMkLst>
            <pc:docMk/>
            <pc:sldMk cId="996052261" sldId="284"/>
            <ac:spMk id="2098" creationId="{D7B1087B-C592-40E7-B532-60B453A2FE6A}"/>
          </ac:spMkLst>
        </pc:spChg>
        <pc:spChg chg="add del">
          <ac:chgData name="Zan-Kai Chong" userId="202aa60285047c78" providerId="LiveId" clId="{F793721F-675C-4693-BF6B-D464195C5868}" dt="2019-02-17T00:57:51.272" v="627" actId="26606"/>
          <ac:spMkLst>
            <pc:docMk/>
            <pc:sldMk cId="996052261" sldId="284"/>
            <ac:spMk id="2099" creationId="{14AE7447-E8F8-4A0F-9E3D-94842BFF886E}"/>
          </ac:spMkLst>
        </pc:spChg>
        <pc:spChg chg="add del">
          <ac:chgData name="Zan-Kai Chong" userId="202aa60285047c78" providerId="LiveId" clId="{F793721F-675C-4693-BF6B-D464195C5868}" dt="2019-02-17T00:57:51.272" v="627" actId="26606"/>
          <ac:spMkLst>
            <pc:docMk/>
            <pc:sldMk cId="996052261" sldId="284"/>
            <ac:spMk id="2101" creationId="{0680B5D0-24EC-465A-A0E6-C4DF951E0043}"/>
          </ac:spMkLst>
        </pc:spChg>
        <pc:spChg chg="add del">
          <ac:chgData name="Zan-Kai Chong" userId="202aa60285047c78" providerId="LiveId" clId="{F793721F-675C-4693-BF6B-D464195C5868}" dt="2019-02-17T00:57:51.272" v="627" actId="26606"/>
          <ac:spMkLst>
            <pc:docMk/>
            <pc:sldMk cId="996052261" sldId="284"/>
            <ac:spMk id="2102" creationId="{30BF1B50-A83E-4ED6-A2AA-C943C1F89F85}"/>
          </ac:spMkLst>
        </pc:spChg>
        <pc:spChg chg="add del">
          <ac:chgData name="Zan-Kai Chong" userId="202aa60285047c78" providerId="LiveId" clId="{F793721F-675C-4693-BF6B-D464195C5868}" dt="2019-02-17T00:57:51.272" v="627" actId="26606"/>
          <ac:spMkLst>
            <pc:docMk/>
            <pc:sldMk cId="996052261" sldId="284"/>
            <ac:spMk id="2103" creationId="{1F31E8B2-210B-4B90-83BB-3B180732EF38}"/>
          </ac:spMkLst>
        </pc:spChg>
        <pc:spChg chg="add del">
          <ac:chgData name="Zan-Kai Chong" userId="202aa60285047c78" providerId="LiveId" clId="{F793721F-675C-4693-BF6B-D464195C5868}" dt="2019-02-17T00:57:53.775" v="629" actId="26606"/>
          <ac:spMkLst>
            <pc:docMk/>
            <pc:sldMk cId="996052261" sldId="284"/>
            <ac:spMk id="2105" creationId="{7049A7D3-684C-4C59-A4B6-7B308A6AD34D}"/>
          </ac:spMkLst>
        </pc:spChg>
        <pc:spChg chg="add del">
          <ac:chgData name="Zan-Kai Chong" userId="202aa60285047c78" providerId="LiveId" clId="{F793721F-675C-4693-BF6B-D464195C5868}" dt="2019-02-17T00:57:53.775" v="629" actId="26606"/>
          <ac:spMkLst>
            <pc:docMk/>
            <pc:sldMk cId="996052261" sldId="284"/>
            <ac:spMk id="2106" creationId="{D7B1087B-C592-40E7-B532-60B453A2FE6A}"/>
          </ac:spMkLst>
        </pc:spChg>
        <pc:spChg chg="add del">
          <ac:chgData name="Zan-Kai Chong" userId="202aa60285047c78" providerId="LiveId" clId="{F793721F-675C-4693-BF6B-D464195C5868}" dt="2019-02-17T00:57:53.775" v="629" actId="26606"/>
          <ac:spMkLst>
            <pc:docMk/>
            <pc:sldMk cId="996052261" sldId="284"/>
            <ac:spMk id="2107" creationId="{14AE7447-E8F8-4A0F-9E3D-94842BFF886E}"/>
          </ac:spMkLst>
        </pc:spChg>
        <pc:spChg chg="add del">
          <ac:chgData name="Zan-Kai Chong" userId="202aa60285047c78" providerId="LiveId" clId="{F793721F-675C-4693-BF6B-D464195C5868}" dt="2019-02-17T00:57:53.775" v="629" actId="26606"/>
          <ac:spMkLst>
            <pc:docMk/>
            <pc:sldMk cId="996052261" sldId="284"/>
            <ac:spMk id="2109" creationId="{EB384DB2-5DBE-4000-BBD8-68F4A6F35310}"/>
          </ac:spMkLst>
        </pc:spChg>
        <pc:spChg chg="add del">
          <ac:chgData name="Zan-Kai Chong" userId="202aa60285047c78" providerId="LiveId" clId="{F793721F-675C-4693-BF6B-D464195C5868}" dt="2019-02-17T00:57:53.775" v="629" actId="26606"/>
          <ac:spMkLst>
            <pc:docMk/>
            <pc:sldMk cId="996052261" sldId="284"/>
            <ac:spMk id="2110" creationId="{F8497EEB-0DDE-4044-AAB7-899504057148}"/>
          </ac:spMkLst>
        </pc:spChg>
        <pc:spChg chg="add del">
          <ac:chgData name="Zan-Kai Chong" userId="202aa60285047c78" providerId="LiveId" clId="{F793721F-675C-4693-BF6B-D464195C5868}" dt="2019-02-17T00:57:56.960" v="631" actId="26606"/>
          <ac:spMkLst>
            <pc:docMk/>
            <pc:sldMk cId="996052261" sldId="284"/>
            <ac:spMk id="2114" creationId="{44FC10B2-BCD5-46E2-A2E0-F714BE70C533}"/>
          </ac:spMkLst>
        </pc:spChg>
        <pc:spChg chg="add del">
          <ac:chgData name="Zan-Kai Chong" userId="202aa60285047c78" providerId="LiveId" clId="{F793721F-675C-4693-BF6B-D464195C5868}" dt="2019-02-17T00:57:56.960" v="631" actId="26606"/>
          <ac:spMkLst>
            <pc:docMk/>
            <pc:sldMk cId="996052261" sldId="284"/>
            <ac:spMk id="2115" creationId="{92C2962D-5AA6-4EB0-9A2C-F385BF76A29F}"/>
          </ac:spMkLst>
        </pc:spChg>
        <pc:spChg chg="add del">
          <ac:chgData name="Zan-Kai Chong" userId="202aa60285047c78" providerId="LiveId" clId="{F793721F-675C-4693-BF6B-D464195C5868}" dt="2019-02-17T00:57:56.960" v="631" actId="26606"/>
          <ac:spMkLst>
            <pc:docMk/>
            <pc:sldMk cId="996052261" sldId="284"/>
            <ac:spMk id="2116" creationId="{5196A65C-A88E-4E6C-9882-A77D52FCE41E}"/>
          </ac:spMkLst>
        </pc:spChg>
        <pc:spChg chg="add del">
          <ac:chgData name="Zan-Kai Chong" userId="202aa60285047c78" providerId="LiveId" clId="{F793721F-675C-4693-BF6B-D464195C5868}" dt="2019-02-17T00:57:56.960" v="631" actId="26606"/>
          <ac:spMkLst>
            <pc:docMk/>
            <pc:sldMk cId="996052261" sldId="284"/>
            <ac:spMk id="2118" creationId="{5C28659E-412C-4600-B45E-BAE370BC24B9}"/>
          </ac:spMkLst>
        </pc:spChg>
        <pc:spChg chg="add del">
          <ac:chgData name="Zan-Kai Chong" userId="202aa60285047c78" providerId="LiveId" clId="{F793721F-675C-4693-BF6B-D464195C5868}" dt="2019-02-17T00:57:56.960" v="631" actId="26606"/>
          <ac:spMkLst>
            <pc:docMk/>
            <pc:sldMk cId="996052261" sldId="284"/>
            <ac:spMk id="2119" creationId="{55BE2824-A619-43D4-8CEE-814E76EACEFF}"/>
          </ac:spMkLst>
        </pc:spChg>
        <pc:spChg chg="add del">
          <ac:chgData name="Zan-Kai Chong" userId="202aa60285047c78" providerId="LiveId" clId="{F793721F-675C-4693-BF6B-D464195C5868}" dt="2019-02-17T00:57:56.960" v="631" actId="26606"/>
          <ac:spMkLst>
            <pc:docMk/>
            <pc:sldMk cId="996052261" sldId="284"/>
            <ac:spMk id="2120" creationId="{7F757314-8028-429F-A691-15514DF1133C}"/>
          </ac:spMkLst>
        </pc:spChg>
        <pc:spChg chg="add del">
          <ac:chgData name="Zan-Kai Chong" userId="202aa60285047c78" providerId="LiveId" clId="{F793721F-675C-4693-BF6B-D464195C5868}" dt="2019-02-17T00:57:56.960" v="631" actId="26606"/>
          <ac:spMkLst>
            <pc:docMk/>
            <pc:sldMk cId="996052261" sldId="284"/>
            <ac:spMk id="2121" creationId="{CCFB0F09-9A6D-4393-94DE-D19BB32FF3B2}"/>
          </ac:spMkLst>
        </pc:spChg>
        <pc:spChg chg="add del">
          <ac:chgData name="Zan-Kai Chong" userId="202aa60285047c78" providerId="LiveId" clId="{F793721F-675C-4693-BF6B-D464195C5868}" dt="2019-02-17T00:57:56.960" v="631" actId="26606"/>
          <ac:spMkLst>
            <pc:docMk/>
            <pc:sldMk cId="996052261" sldId="284"/>
            <ac:spMk id="2122" creationId="{C1A8FF86-3729-44D9-9029-E0816A7E245C}"/>
          </ac:spMkLst>
        </pc:spChg>
        <pc:spChg chg="add del">
          <ac:chgData name="Zan-Kai Chong" userId="202aa60285047c78" providerId="LiveId" clId="{F793721F-675C-4693-BF6B-D464195C5868}" dt="2019-02-17T00:58:12.251" v="635" actId="26606"/>
          <ac:spMkLst>
            <pc:docMk/>
            <pc:sldMk cId="996052261" sldId="284"/>
            <ac:spMk id="2124" creationId="{44FC10B2-BCD5-46E2-A2E0-F714BE70C533}"/>
          </ac:spMkLst>
        </pc:spChg>
        <pc:spChg chg="add del">
          <ac:chgData name="Zan-Kai Chong" userId="202aa60285047c78" providerId="LiveId" clId="{F793721F-675C-4693-BF6B-D464195C5868}" dt="2019-02-17T00:58:12.251" v="635" actId="26606"/>
          <ac:spMkLst>
            <pc:docMk/>
            <pc:sldMk cId="996052261" sldId="284"/>
            <ac:spMk id="2125" creationId="{92C2962D-5AA6-4EB0-9A2C-F385BF76A29F}"/>
          </ac:spMkLst>
        </pc:spChg>
        <pc:spChg chg="add del">
          <ac:chgData name="Zan-Kai Chong" userId="202aa60285047c78" providerId="LiveId" clId="{F793721F-675C-4693-BF6B-D464195C5868}" dt="2019-02-17T00:58:12.251" v="635" actId="26606"/>
          <ac:spMkLst>
            <pc:docMk/>
            <pc:sldMk cId="996052261" sldId="284"/>
            <ac:spMk id="2126" creationId="{5196A65C-A88E-4E6C-9882-A77D52FCE41E}"/>
          </ac:spMkLst>
        </pc:spChg>
        <pc:spChg chg="add del">
          <ac:chgData name="Zan-Kai Chong" userId="202aa60285047c78" providerId="LiveId" clId="{F793721F-675C-4693-BF6B-D464195C5868}" dt="2019-02-17T00:58:12.251" v="635" actId="26606"/>
          <ac:spMkLst>
            <pc:docMk/>
            <pc:sldMk cId="996052261" sldId="284"/>
            <ac:spMk id="2128" creationId="{5C28659E-412C-4600-B45E-BAE370BC24B9}"/>
          </ac:spMkLst>
        </pc:spChg>
        <pc:spChg chg="add del">
          <ac:chgData name="Zan-Kai Chong" userId="202aa60285047c78" providerId="LiveId" clId="{F793721F-675C-4693-BF6B-D464195C5868}" dt="2019-02-17T00:58:12.251" v="635" actId="26606"/>
          <ac:spMkLst>
            <pc:docMk/>
            <pc:sldMk cId="996052261" sldId="284"/>
            <ac:spMk id="2129" creationId="{AE95896B-6905-4618-A7DF-DED8A61FBC83}"/>
          </ac:spMkLst>
        </pc:spChg>
        <pc:spChg chg="add del">
          <ac:chgData name="Zan-Kai Chong" userId="202aa60285047c78" providerId="LiveId" clId="{F793721F-675C-4693-BF6B-D464195C5868}" dt="2019-02-17T00:58:12.251" v="635" actId="26606"/>
          <ac:spMkLst>
            <pc:docMk/>
            <pc:sldMk cId="996052261" sldId="284"/>
            <ac:spMk id="2130" creationId="{7748BD8C-4984-4138-94CA-2DC5F39DC379}"/>
          </ac:spMkLst>
        </pc:spChg>
        <pc:spChg chg="add del">
          <ac:chgData name="Zan-Kai Chong" userId="202aa60285047c78" providerId="LiveId" clId="{F793721F-675C-4693-BF6B-D464195C5868}" dt="2019-02-17T00:58:19.063" v="637" actId="26606"/>
          <ac:spMkLst>
            <pc:docMk/>
            <pc:sldMk cId="996052261" sldId="284"/>
            <ac:spMk id="2132" creationId="{44FC10B2-BCD5-46E2-A2E0-F714BE70C533}"/>
          </ac:spMkLst>
        </pc:spChg>
        <pc:spChg chg="add del">
          <ac:chgData name="Zan-Kai Chong" userId="202aa60285047c78" providerId="LiveId" clId="{F793721F-675C-4693-BF6B-D464195C5868}" dt="2019-02-17T00:58:19.063" v="637" actId="26606"/>
          <ac:spMkLst>
            <pc:docMk/>
            <pc:sldMk cId="996052261" sldId="284"/>
            <ac:spMk id="2133" creationId="{92C2962D-5AA6-4EB0-9A2C-F385BF76A29F}"/>
          </ac:spMkLst>
        </pc:spChg>
        <pc:spChg chg="add del">
          <ac:chgData name="Zan-Kai Chong" userId="202aa60285047c78" providerId="LiveId" clId="{F793721F-675C-4693-BF6B-D464195C5868}" dt="2019-02-17T00:58:19.063" v="637" actId="26606"/>
          <ac:spMkLst>
            <pc:docMk/>
            <pc:sldMk cId="996052261" sldId="284"/>
            <ac:spMk id="2134" creationId="{5196A65C-A88E-4E6C-9882-A77D52FCE41E}"/>
          </ac:spMkLst>
        </pc:spChg>
        <pc:spChg chg="add del">
          <ac:chgData name="Zan-Kai Chong" userId="202aa60285047c78" providerId="LiveId" clId="{F793721F-675C-4693-BF6B-D464195C5868}" dt="2019-02-17T00:58:19.063" v="637" actId="26606"/>
          <ac:spMkLst>
            <pc:docMk/>
            <pc:sldMk cId="996052261" sldId="284"/>
            <ac:spMk id="2136" creationId="{5C28659E-412C-4600-B45E-BAE370BC24B9}"/>
          </ac:spMkLst>
        </pc:spChg>
        <pc:spChg chg="add del">
          <ac:chgData name="Zan-Kai Chong" userId="202aa60285047c78" providerId="LiveId" clId="{F793721F-675C-4693-BF6B-D464195C5868}" dt="2019-02-17T00:58:19.063" v="637" actId="26606"/>
          <ac:spMkLst>
            <pc:docMk/>
            <pc:sldMk cId="996052261" sldId="284"/>
            <ac:spMk id="2137" creationId="{55BE2824-A619-43D4-8CEE-814E76EACEFF}"/>
          </ac:spMkLst>
        </pc:spChg>
        <pc:spChg chg="add del">
          <ac:chgData name="Zan-Kai Chong" userId="202aa60285047c78" providerId="LiveId" clId="{F793721F-675C-4693-BF6B-D464195C5868}" dt="2019-02-17T00:58:19.063" v="637" actId="26606"/>
          <ac:spMkLst>
            <pc:docMk/>
            <pc:sldMk cId="996052261" sldId="284"/>
            <ac:spMk id="2138" creationId="{7F757314-8028-429F-A691-15514DF1133C}"/>
          </ac:spMkLst>
        </pc:spChg>
        <pc:spChg chg="add del">
          <ac:chgData name="Zan-Kai Chong" userId="202aa60285047c78" providerId="LiveId" clId="{F793721F-675C-4693-BF6B-D464195C5868}" dt="2019-02-17T00:58:19.063" v="637" actId="26606"/>
          <ac:spMkLst>
            <pc:docMk/>
            <pc:sldMk cId="996052261" sldId="284"/>
            <ac:spMk id="2139" creationId="{CCFB0F09-9A6D-4393-94DE-D19BB32FF3B2}"/>
          </ac:spMkLst>
        </pc:spChg>
        <pc:spChg chg="add del">
          <ac:chgData name="Zan-Kai Chong" userId="202aa60285047c78" providerId="LiveId" clId="{F793721F-675C-4693-BF6B-D464195C5868}" dt="2019-02-17T00:58:19.063" v="637" actId="26606"/>
          <ac:spMkLst>
            <pc:docMk/>
            <pc:sldMk cId="996052261" sldId="284"/>
            <ac:spMk id="2140" creationId="{C1A8FF86-3729-44D9-9029-E0816A7E245C}"/>
          </ac:spMkLst>
        </pc:spChg>
        <pc:grpChg chg="add del">
          <ac:chgData name="Zan-Kai Chong" userId="202aa60285047c78" providerId="LiveId" clId="{F793721F-675C-4693-BF6B-D464195C5868}" dt="2019-02-17T00:57:31.902" v="609" actId="26606"/>
          <ac:grpSpMkLst>
            <pc:docMk/>
            <pc:sldMk cId="996052261" sldId="284"/>
            <ac:grpSpMk id="76" creationId="{789ACCC8-A635-400E-B9C0-AD9CA57109CE}"/>
          </ac:grpSpMkLst>
        </pc:grpChg>
        <pc:grpChg chg="add del">
          <ac:chgData name="Zan-Kai Chong" userId="202aa60285047c78" providerId="LiveId" clId="{F793721F-675C-4693-BF6B-D464195C5868}" dt="2019-02-17T00:57:32.790" v="611" actId="26606"/>
          <ac:grpSpMkLst>
            <pc:docMk/>
            <pc:sldMk cId="996052261" sldId="284"/>
            <ac:grpSpMk id="78" creationId="{1D25B14F-36E0-41E8-956F-CABEF1ADD65F}"/>
          </ac:grpSpMkLst>
        </pc:grpChg>
        <pc:grpChg chg="add del">
          <ac:chgData name="Zan-Kai Chong" userId="202aa60285047c78" providerId="LiveId" clId="{F793721F-675C-4693-BF6B-D464195C5868}" dt="2019-02-17T00:57:47.730" v="623" actId="26606"/>
          <ac:grpSpMkLst>
            <pc:docMk/>
            <pc:sldMk cId="996052261" sldId="284"/>
            <ac:grpSpMk id="114" creationId="{9D656BC9-D198-47EB-BF65-7B922CED4189}"/>
          </ac:grpSpMkLst>
        </pc:grpChg>
        <pc:grpChg chg="add del">
          <ac:chgData name="Zan-Kai Chong" userId="202aa60285047c78" providerId="LiveId" clId="{F793721F-675C-4693-BF6B-D464195C5868}" dt="2019-02-17T00:57:47.730" v="623" actId="26606"/>
          <ac:grpSpMkLst>
            <pc:docMk/>
            <pc:sldMk cId="996052261" sldId="284"/>
            <ac:grpSpMk id="122" creationId="{FA08BC01-A289-44B6-9133-2814052F97D2}"/>
          </ac:grpSpMkLst>
        </pc:grpChg>
        <pc:grpChg chg="add del">
          <ac:chgData name="Zan-Kai Chong" userId="202aa60285047c78" providerId="LiveId" clId="{F793721F-675C-4693-BF6B-D464195C5868}" dt="2019-02-17T00:57:51.272" v="627" actId="26606"/>
          <ac:grpSpMkLst>
            <pc:docMk/>
            <pc:sldMk cId="996052261" sldId="284"/>
            <ac:grpSpMk id="126" creationId="{C9E5F284-A588-4AE7-A36D-1C93E4FD0241}"/>
          </ac:grpSpMkLst>
        </pc:grpChg>
        <pc:grpChg chg="add del">
          <ac:chgData name="Zan-Kai Chong" userId="202aa60285047c78" providerId="LiveId" clId="{F793721F-675C-4693-BF6B-D464195C5868}" dt="2019-02-17T00:57:56.960" v="631" actId="26606"/>
          <ac:grpSpMkLst>
            <pc:docMk/>
            <pc:sldMk cId="996052261" sldId="284"/>
            <ac:grpSpMk id="128" creationId="{A924F705-30C0-4ED8-9364-62609FAD44D2}"/>
          </ac:grpSpMkLst>
        </pc:grpChg>
        <pc:grpChg chg="add">
          <ac:chgData name="Zan-Kai Chong" userId="202aa60285047c78" providerId="LiveId" clId="{F793721F-675C-4693-BF6B-D464195C5868}" dt="2019-02-17T00:58:48.248" v="640" actId="26606"/>
          <ac:grpSpMkLst>
            <pc:docMk/>
            <pc:sldMk cId="996052261" sldId="284"/>
            <ac:grpSpMk id="170" creationId="{EE6C75A5-F4B8-415F-B4EA-A9AD45087E49}"/>
          </ac:grpSpMkLst>
        </pc:grpChg>
        <pc:grpChg chg="add del">
          <ac:chgData name="Zan-Kai Chong" userId="202aa60285047c78" providerId="LiveId" clId="{F793721F-675C-4693-BF6B-D464195C5868}" dt="2019-02-17T00:58:12.129" v="634" actId="26606"/>
          <ac:grpSpMkLst>
            <pc:docMk/>
            <pc:sldMk cId="996052261" sldId="284"/>
            <ac:grpSpMk id="221" creationId="{85981F80-69EE-4E2B-82A8-47FDFD7720AC}"/>
          </ac:grpSpMkLst>
        </pc:grpChg>
        <pc:grpChg chg="add del">
          <ac:chgData name="Zan-Kai Chong" userId="202aa60285047c78" providerId="LiveId" clId="{F793721F-675C-4693-BF6B-D464195C5868}" dt="2019-02-17T00:58:12.129" v="634" actId="26606"/>
          <ac:grpSpMkLst>
            <pc:docMk/>
            <pc:sldMk cId="996052261" sldId="284"/>
            <ac:grpSpMk id="233" creationId="{C9E5F284-A588-4AE7-A36D-1C93E4FD0241}"/>
          </ac:grpSpMkLst>
        </pc:grpChg>
        <pc:grpChg chg="add del">
          <ac:chgData name="Zan-Kai Chong" userId="202aa60285047c78" providerId="LiveId" clId="{F793721F-675C-4693-BF6B-D464195C5868}" dt="2019-02-17T00:58:19.063" v="637" actId="26606"/>
          <ac:grpSpMkLst>
            <pc:docMk/>
            <pc:sldMk cId="996052261" sldId="284"/>
            <ac:grpSpMk id="235" creationId="{A924F705-30C0-4ED8-9364-62609FAD44D2}"/>
          </ac:grpSpMkLst>
        </pc:grpChg>
        <pc:grpChg chg="add del">
          <ac:chgData name="Zan-Kai Chong" userId="202aa60285047c78" providerId="LiveId" clId="{F793721F-675C-4693-BF6B-D464195C5868}" dt="2019-02-17T00:58:48.248" v="640" actId="26606"/>
          <ac:grpSpMkLst>
            <pc:docMk/>
            <pc:sldMk cId="996052261" sldId="284"/>
            <ac:grpSpMk id="259" creationId="{85981F80-69EE-4E2B-82A8-47FDFD7720AC}"/>
          </ac:grpSpMkLst>
        </pc:grpChg>
        <pc:grpChg chg="add del">
          <ac:chgData name="Zan-Kai Chong" userId="202aa60285047c78" providerId="LiveId" clId="{F793721F-675C-4693-BF6B-D464195C5868}" dt="2019-02-17T00:58:48.248" v="640" actId="26606"/>
          <ac:grpSpMkLst>
            <pc:docMk/>
            <pc:sldMk cId="996052261" sldId="284"/>
            <ac:grpSpMk id="266" creationId="{C9E5F284-A588-4AE7-A36D-1C93E4FD0241}"/>
          </ac:grpSpMkLst>
        </pc:grpChg>
        <pc:grpChg chg="add del">
          <ac:chgData name="Zan-Kai Chong" userId="202aa60285047c78" providerId="LiveId" clId="{F793721F-675C-4693-BF6B-D464195C5868}" dt="2019-02-17T00:57:33.830" v="613" actId="26606"/>
          <ac:grpSpMkLst>
            <pc:docMk/>
            <pc:sldMk cId="996052261" sldId="284"/>
            <ac:grpSpMk id="2067" creationId="{BCFC42DC-2C46-47C4-BC61-530557385DBD}"/>
          </ac:grpSpMkLst>
        </pc:grpChg>
        <pc:grpChg chg="add del">
          <ac:chgData name="Zan-Kai Chong" userId="202aa60285047c78" providerId="LiveId" clId="{F793721F-675C-4693-BF6B-D464195C5868}" dt="2019-02-17T00:57:36.149" v="615" actId="26606"/>
          <ac:grpSpMkLst>
            <pc:docMk/>
            <pc:sldMk cId="996052261" sldId="284"/>
            <ac:grpSpMk id="2073" creationId="{789ACCC8-A635-400E-B9C0-AD9CA57109CE}"/>
          </ac:grpSpMkLst>
        </pc:grpChg>
        <pc:grpChg chg="add del">
          <ac:chgData name="Zan-Kai Chong" userId="202aa60285047c78" providerId="LiveId" clId="{F793721F-675C-4693-BF6B-D464195C5868}" dt="2019-02-17T00:57:40.802" v="619" actId="26606"/>
          <ac:grpSpMkLst>
            <pc:docMk/>
            <pc:sldMk cId="996052261" sldId="284"/>
            <ac:grpSpMk id="2083" creationId="{F0B2D325-F52B-42D3-B95B-0B567E1B2174}"/>
          </ac:grpSpMkLst>
        </pc:grpChg>
        <pc:grpChg chg="add del">
          <ac:chgData name="Zan-Kai Chong" userId="202aa60285047c78" providerId="LiveId" clId="{F793721F-675C-4693-BF6B-D464195C5868}" dt="2019-02-17T00:57:48.737" v="625" actId="26606"/>
          <ac:grpSpMkLst>
            <pc:docMk/>
            <pc:sldMk cId="996052261" sldId="284"/>
            <ac:grpSpMk id="2092" creationId="{85981F80-69EE-4E2B-82A8-47FDFD7720AC}"/>
          </ac:grpSpMkLst>
        </pc:grpChg>
        <pc:grpChg chg="add del">
          <ac:chgData name="Zan-Kai Chong" userId="202aa60285047c78" providerId="LiveId" clId="{F793721F-675C-4693-BF6B-D464195C5868}" dt="2019-02-17T00:57:48.737" v="625" actId="26606"/>
          <ac:grpSpMkLst>
            <pc:docMk/>
            <pc:sldMk cId="996052261" sldId="284"/>
            <ac:grpSpMk id="2095" creationId="{75EE15D0-BDD3-4CA6-B5DC-159D83FA6BC4}"/>
          </ac:grpSpMkLst>
        </pc:grpChg>
        <pc:grpChg chg="add del">
          <ac:chgData name="Zan-Kai Chong" userId="202aa60285047c78" providerId="LiveId" clId="{F793721F-675C-4693-BF6B-D464195C5868}" dt="2019-02-17T00:57:51.272" v="627" actId="26606"/>
          <ac:grpSpMkLst>
            <pc:docMk/>
            <pc:sldMk cId="996052261" sldId="284"/>
            <ac:grpSpMk id="2100" creationId="{85981F80-69EE-4E2B-82A8-47FDFD7720AC}"/>
          </ac:grpSpMkLst>
        </pc:grpChg>
        <pc:grpChg chg="add del">
          <ac:chgData name="Zan-Kai Chong" userId="202aa60285047c78" providerId="LiveId" clId="{F793721F-675C-4693-BF6B-D464195C5868}" dt="2019-02-17T00:57:53.775" v="629" actId="26606"/>
          <ac:grpSpMkLst>
            <pc:docMk/>
            <pc:sldMk cId="996052261" sldId="284"/>
            <ac:grpSpMk id="2108" creationId="{85981F80-69EE-4E2B-82A8-47FDFD7720AC}"/>
          </ac:grpSpMkLst>
        </pc:grpChg>
        <pc:grpChg chg="add del">
          <ac:chgData name="Zan-Kai Chong" userId="202aa60285047c78" providerId="LiveId" clId="{F793721F-675C-4693-BF6B-D464195C5868}" dt="2019-02-17T00:57:53.775" v="629" actId="26606"/>
          <ac:grpSpMkLst>
            <pc:docMk/>
            <pc:sldMk cId="996052261" sldId="284"/>
            <ac:grpSpMk id="2111" creationId="{291D5588-0A43-44F8-8BF9-4BD0CB07312F}"/>
          </ac:grpSpMkLst>
        </pc:grpChg>
        <pc:grpChg chg="add del">
          <ac:chgData name="Zan-Kai Chong" userId="202aa60285047c78" providerId="LiveId" clId="{F793721F-675C-4693-BF6B-D464195C5868}" dt="2019-02-17T00:57:56.960" v="631" actId="26606"/>
          <ac:grpSpMkLst>
            <pc:docMk/>
            <pc:sldMk cId="996052261" sldId="284"/>
            <ac:grpSpMk id="2117" creationId="{9D656BC9-D198-47EB-BF65-7B922CED4189}"/>
          </ac:grpSpMkLst>
        </pc:grpChg>
        <pc:grpChg chg="add del">
          <ac:chgData name="Zan-Kai Chong" userId="202aa60285047c78" providerId="LiveId" clId="{F793721F-675C-4693-BF6B-D464195C5868}" dt="2019-02-17T00:58:12.251" v="635" actId="26606"/>
          <ac:grpSpMkLst>
            <pc:docMk/>
            <pc:sldMk cId="996052261" sldId="284"/>
            <ac:grpSpMk id="2127" creationId="{9D656BC9-D198-47EB-BF65-7B922CED4189}"/>
          </ac:grpSpMkLst>
        </pc:grpChg>
        <pc:grpChg chg="add del">
          <ac:chgData name="Zan-Kai Chong" userId="202aa60285047c78" providerId="LiveId" clId="{F793721F-675C-4693-BF6B-D464195C5868}" dt="2019-02-17T00:58:19.063" v="637" actId="26606"/>
          <ac:grpSpMkLst>
            <pc:docMk/>
            <pc:sldMk cId="996052261" sldId="284"/>
            <ac:grpSpMk id="2135" creationId="{9D656BC9-D198-47EB-BF65-7B922CED4189}"/>
          </ac:grpSpMkLst>
        </pc:grpChg>
        <pc:picChg chg="add del mod ord">
          <ac:chgData name="Zan-Kai Chong" userId="202aa60285047c78" providerId="LiveId" clId="{F793721F-675C-4693-BF6B-D464195C5868}" dt="2019-02-17T00:57:40.827" v="620" actId="26606"/>
          <ac:picMkLst>
            <pc:docMk/>
            <pc:sldMk cId="996052261" sldId="284"/>
            <ac:picMk id="2050" creationId="{0089BD7D-3ACE-439B-B08D-D6681616A22F}"/>
          </ac:picMkLst>
        </pc:picChg>
        <pc:picChg chg="add del">
          <ac:chgData name="Zan-Kai Chong" userId="202aa60285047c78" providerId="LiveId" clId="{F793721F-675C-4693-BF6B-D464195C5868}" dt="2019-02-17T00:57:31.902" v="609" actId="26606"/>
          <ac:picMkLst>
            <pc:docMk/>
            <pc:sldMk cId="996052261" sldId="284"/>
            <ac:picMk id="2056" creationId="{0089BD7D-3ACE-439B-B08D-D6681616A22F}"/>
          </ac:picMkLst>
        </pc:picChg>
        <pc:picChg chg="add del">
          <ac:chgData name="Zan-Kai Chong" userId="202aa60285047c78" providerId="LiveId" clId="{F793721F-675C-4693-BF6B-D464195C5868}" dt="2019-02-17T00:57:32.790" v="611" actId="26606"/>
          <ac:picMkLst>
            <pc:docMk/>
            <pc:sldMk cId="996052261" sldId="284"/>
            <ac:picMk id="2059" creationId="{0089BD7D-3ACE-439B-B08D-D6681616A22F}"/>
          </ac:picMkLst>
        </pc:picChg>
        <pc:picChg chg="add del">
          <ac:chgData name="Zan-Kai Chong" userId="202aa60285047c78" providerId="LiveId" clId="{F793721F-675C-4693-BF6B-D464195C5868}" dt="2019-02-17T00:57:33.830" v="613" actId="26606"/>
          <ac:picMkLst>
            <pc:docMk/>
            <pc:sldMk cId="996052261" sldId="284"/>
            <ac:picMk id="2065" creationId="{0089BD7D-3ACE-439B-B08D-D6681616A22F}"/>
          </ac:picMkLst>
        </pc:picChg>
        <pc:picChg chg="add del">
          <ac:chgData name="Zan-Kai Chong" userId="202aa60285047c78" providerId="LiveId" clId="{F793721F-675C-4693-BF6B-D464195C5868}" dt="2019-02-17T00:57:36.149" v="615" actId="26606"/>
          <ac:picMkLst>
            <pc:docMk/>
            <pc:sldMk cId="996052261" sldId="284"/>
            <ac:picMk id="2071" creationId="{0089BD7D-3ACE-439B-B08D-D6681616A22F}"/>
          </ac:picMkLst>
        </pc:picChg>
        <pc:picChg chg="add del">
          <ac:chgData name="Zan-Kai Chong" userId="202aa60285047c78" providerId="LiveId" clId="{F793721F-675C-4693-BF6B-D464195C5868}" dt="2019-02-17T00:57:39.343" v="617" actId="26606"/>
          <ac:picMkLst>
            <pc:docMk/>
            <pc:sldMk cId="996052261" sldId="284"/>
            <ac:picMk id="2077" creationId="{0089BD7D-3ACE-439B-B08D-D6681616A22F}"/>
          </ac:picMkLst>
        </pc:picChg>
        <pc:picChg chg="add del">
          <ac:chgData name="Zan-Kai Chong" userId="202aa60285047c78" providerId="LiveId" clId="{F793721F-675C-4693-BF6B-D464195C5868}" dt="2019-02-17T00:57:40.802" v="619" actId="26606"/>
          <ac:picMkLst>
            <pc:docMk/>
            <pc:sldMk cId="996052261" sldId="284"/>
            <ac:picMk id="2082" creationId="{0089BD7D-3ACE-439B-B08D-D6681616A22F}"/>
          </ac:picMkLst>
        </pc:picChg>
        <pc:picChg chg="add mod ord">
          <ac:chgData name="Zan-Kai Chong" userId="202aa60285047c78" providerId="LiveId" clId="{F793721F-675C-4693-BF6B-D464195C5868}" dt="2019-02-17T00:58:57.581" v="643" actId="1076"/>
          <ac:picMkLst>
            <pc:docMk/>
            <pc:sldMk cId="996052261" sldId="284"/>
            <ac:picMk id="2085" creationId="{0089BD7D-3ACE-439B-B08D-D6681616A22F}"/>
          </ac:picMkLst>
        </pc:picChg>
        <pc:cxnChg chg="add del">
          <ac:chgData name="Zan-Kai Chong" userId="202aa60285047c78" providerId="LiveId" clId="{F793721F-675C-4693-BF6B-D464195C5868}" dt="2019-02-17T00:27:08.005" v="222" actId="26606"/>
          <ac:cxnSpMkLst>
            <pc:docMk/>
            <pc:sldMk cId="996052261" sldId="284"/>
            <ac:cxnSpMk id="73" creationId="{BCDAEC91-5BCE-4B55-9CC0-43EF94CB734B}"/>
          </ac:cxnSpMkLst>
        </pc:cxnChg>
        <pc:cxnChg chg="add del">
          <ac:chgData name="Zan-Kai Chong" userId="202aa60285047c78" providerId="LiveId" clId="{F793721F-675C-4693-BF6B-D464195C5868}" dt="2019-02-17T00:27:33.166" v="228" actId="26606"/>
          <ac:cxnSpMkLst>
            <pc:docMk/>
            <pc:sldMk cId="996052261" sldId="284"/>
            <ac:cxnSpMk id="75" creationId="{D891E407-403B-4764-86C9-33A56D3BCAA3}"/>
          </ac:cxnSpMkLst>
        </pc:cxnChg>
        <pc:cxnChg chg="add del">
          <ac:chgData name="Zan-Kai Chong" userId="202aa60285047c78" providerId="LiveId" clId="{F793721F-675C-4693-BF6B-D464195C5868}" dt="2019-02-17T00:27:33.166" v="228" actId="26606"/>
          <ac:cxnSpMkLst>
            <pc:docMk/>
            <pc:sldMk cId="996052261" sldId="284"/>
            <ac:cxnSpMk id="2053" creationId="{AA2EAA10-076F-46BD-8F0F-B9A2FB77A85C}"/>
          </ac:cxnSpMkLst>
        </pc:cxnChg>
      </pc:sldChg>
    </pc:docChg>
  </pc:docChgLst>
  <pc:docChgLst>
    <pc:chgData name="Zan-Kai Chong" userId="202aa60285047c78" providerId="Windows Live" clId="Web-{8C0E6DA3-E5F7-4A66-B9E1-3F1169F52546}"/>
    <pc:docChg chg="addSld delSld modSld">
      <pc:chgData name="Zan-Kai Chong" userId="202aa60285047c78" providerId="Windows Live" clId="Web-{8C0E6DA3-E5F7-4A66-B9E1-3F1169F52546}" dt="2019-02-07T04:57:54.662" v="5" actId="20577"/>
      <pc:docMkLst>
        <pc:docMk/>
      </pc:docMkLst>
      <pc:sldChg chg="addSp delSp modSp new">
        <pc:chgData name="Zan-Kai Chong" userId="202aa60285047c78" providerId="Windows Live" clId="Web-{8C0E6DA3-E5F7-4A66-B9E1-3F1169F52546}" dt="2019-02-07T04:57:54.662" v="4" actId="20577"/>
        <pc:sldMkLst>
          <pc:docMk/>
          <pc:sldMk cId="1193081037" sldId="281"/>
        </pc:sldMkLst>
        <pc:spChg chg="mod">
          <ac:chgData name="Zan-Kai Chong" userId="202aa60285047c78" providerId="Windows Live" clId="Web-{8C0E6DA3-E5F7-4A66-B9E1-3F1169F52546}" dt="2019-02-07T04:57:54.662" v="4" actId="20577"/>
          <ac:spMkLst>
            <pc:docMk/>
            <pc:sldMk cId="1193081037" sldId="281"/>
            <ac:spMk id="2" creationId="{AC316FCC-CA4E-4A2D-B2C4-8D96956DA962}"/>
          </ac:spMkLst>
        </pc:spChg>
        <pc:spChg chg="del">
          <ac:chgData name="Zan-Kai Chong" userId="202aa60285047c78" providerId="Windows Live" clId="Web-{8C0E6DA3-E5F7-4A66-B9E1-3F1169F52546}" dt="2019-02-07T04:57:53.897" v="3"/>
          <ac:spMkLst>
            <pc:docMk/>
            <pc:sldMk cId="1193081037" sldId="281"/>
            <ac:spMk id="3" creationId="{AB9B3C14-EA8C-43B8-AAD7-2AD78D460939}"/>
          </ac:spMkLst>
        </pc:spChg>
        <pc:picChg chg="add mod ord">
          <ac:chgData name="Zan-Kai Chong" userId="202aa60285047c78" providerId="Windows Live" clId="Web-{8C0E6DA3-E5F7-4A66-B9E1-3F1169F52546}" dt="2019-02-07T04:57:53.897" v="3"/>
          <ac:picMkLst>
            <pc:docMk/>
            <pc:sldMk cId="1193081037" sldId="281"/>
            <ac:picMk id="4" creationId="{4B1339EF-3AFA-4EFE-A868-0EB6BD8AC725}"/>
          </ac:picMkLst>
        </pc:picChg>
      </pc:sldChg>
    </pc:docChg>
  </pc:docChgLst>
  <pc:docChgLst>
    <pc:chgData name="Zan-Kai Chong" userId="202aa60285047c78" providerId="Windows Live" clId="Web-{066E64A6-F0E5-4B97-BFE1-DD7DEE34F42F}"/>
    <pc:docChg chg="addSld delSld modSld sldOrd">
      <pc:chgData name="Zan-Kai Chong" userId="202aa60285047c78" providerId="Windows Live" clId="Web-{066E64A6-F0E5-4B97-BFE1-DD7DEE34F42F}" dt="2019-02-06T14:23:48.112" v="47"/>
      <pc:docMkLst>
        <pc:docMk/>
      </pc:docMkLst>
      <pc:sldChg chg="modNotes">
        <pc:chgData name="Zan-Kai Chong" userId="202aa60285047c78" providerId="Windows Live" clId="Web-{066E64A6-F0E5-4B97-BFE1-DD7DEE34F42F}" dt="2019-02-06T11:48:13.262" v="20"/>
        <pc:sldMkLst>
          <pc:docMk/>
          <pc:sldMk cId="109857222" sldId="256"/>
        </pc:sldMkLst>
      </pc:sldChg>
      <pc:sldChg chg="addSp delSp modSp ord modNotes">
        <pc:chgData name="Zan-Kai Chong" userId="202aa60285047c78" providerId="Windows Live" clId="Web-{066E64A6-F0E5-4B97-BFE1-DD7DEE34F42F}" dt="2019-02-06T14:23:48.112" v="47"/>
        <pc:sldMkLst>
          <pc:docMk/>
          <pc:sldMk cId="2524597771" sldId="275"/>
        </pc:sldMkLst>
        <pc:spChg chg="mod">
          <ac:chgData name="Zan-Kai Chong" userId="202aa60285047c78" providerId="Windows Live" clId="Web-{066E64A6-F0E5-4B97-BFE1-DD7DEE34F42F}" dt="2019-02-06T11:50:18.816" v="25" actId="20577"/>
          <ac:spMkLst>
            <pc:docMk/>
            <pc:sldMk cId="2524597771" sldId="275"/>
            <ac:spMk id="2" creationId="{A92BBD8A-7159-4192-8506-A1B9756D7459}"/>
          </ac:spMkLst>
        </pc:spChg>
        <pc:spChg chg="add del mod">
          <ac:chgData name="Zan-Kai Chong" userId="202aa60285047c78" providerId="Windows Live" clId="Web-{066E64A6-F0E5-4B97-BFE1-DD7DEE34F42F}" dt="2019-02-06T11:50:17.160" v="24"/>
          <ac:spMkLst>
            <pc:docMk/>
            <pc:sldMk cId="2524597771" sldId="275"/>
            <ac:spMk id="5" creationId="{AD12904C-4A91-42F1-97BF-DFA1D0A933DD}"/>
          </ac:spMkLst>
        </pc:spChg>
        <pc:spChg chg="add mod">
          <ac:chgData name="Zan-Kai Chong" userId="202aa60285047c78" providerId="Windows Live" clId="Web-{066E64A6-F0E5-4B97-BFE1-DD7DEE34F42F}" dt="2019-02-06T12:03:00.871" v="32" actId="14100"/>
          <ac:spMkLst>
            <pc:docMk/>
            <pc:sldMk cId="2524597771" sldId="275"/>
            <ac:spMk id="8" creationId="{55A7D367-737A-4670-8A19-DE75BCC866C4}"/>
          </ac:spMkLst>
        </pc:spChg>
        <pc:picChg chg="del">
          <ac:chgData name="Zan-Kai Chong" userId="202aa60285047c78" providerId="Windows Live" clId="Web-{066E64A6-F0E5-4B97-BFE1-DD7DEE34F42F}" dt="2019-02-06T11:48:57.312" v="23"/>
          <ac:picMkLst>
            <pc:docMk/>
            <pc:sldMk cId="2524597771" sldId="275"/>
            <ac:picMk id="4" creationId="{BB2A7D64-ED5C-4D43-9EC5-A763EC573BDA}"/>
          </ac:picMkLst>
        </pc:picChg>
        <pc:picChg chg="add mod ord">
          <ac:chgData name="Zan-Kai Chong" userId="202aa60285047c78" providerId="Windows Live" clId="Web-{066E64A6-F0E5-4B97-BFE1-DD7DEE34F42F}" dt="2019-02-06T11:50:17.160" v="24"/>
          <ac:picMkLst>
            <pc:docMk/>
            <pc:sldMk cId="2524597771" sldId="275"/>
            <ac:picMk id="6" creationId="{2A8DCAAE-72E0-46BC-A16E-60B9A66EBE79}"/>
          </ac:picMkLst>
        </pc:picChg>
        <pc:picChg chg="add del mod">
          <ac:chgData name="Zan-Kai Chong" userId="202aa60285047c78" providerId="Windows Live" clId="Web-{066E64A6-F0E5-4B97-BFE1-DD7DEE34F42F}" dt="2019-02-06T14:18:11.237" v="34"/>
          <ac:picMkLst>
            <pc:docMk/>
            <pc:sldMk cId="2524597771" sldId="275"/>
            <ac:picMk id="9" creationId="{8CBF9251-DD05-4B1C-9ABC-5934238DE6BC}"/>
          </ac:picMkLst>
        </pc:picChg>
      </pc:sldChg>
      <pc:sldChg chg="addSp delSp modSp new modNotes">
        <pc:chgData name="Zan-Kai Chong" userId="202aa60285047c78" providerId="Windows Live" clId="Web-{066E64A6-F0E5-4B97-BFE1-DD7DEE34F42F}" dt="2019-02-06T14:19:04.674" v="38"/>
        <pc:sldMkLst>
          <pc:docMk/>
          <pc:sldMk cId="3833608261" sldId="276"/>
        </pc:sldMkLst>
        <pc:spChg chg="mod">
          <ac:chgData name="Zan-Kai Chong" userId="202aa60285047c78" providerId="Windows Live" clId="Web-{066E64A6-F0E5-4B97-BFE1-DD7DEE34F42F}" dt="2019-02-06T11:46:03.896" v="15" actId="20577"/>
          <ac:spMkLst>
            <pc:docMk/>
            <pc:sldMk cId="3833608261" sldId="276"/>
            <ac:spMk id="2" creationId="{40A41C1B-11D7-43C2-86F6-AEAC6446285B}"/>
          </ac:spMkLst>
        </pc:spChg>
        <pc:spChg chg="del">
          <ac:chgData name="Zan-Kai Chong" userId="202aa60285047c78" providerId="Windows Live" clId="Web-{066E64A6-F0E5-4B97-BFE1-DD7DEE34F42F}" dt="2019-02-06T14:18:14.300" v="35"/>
          <ac:spMkLst>
            <pc:docMk/>
            <pc:sldMk cId="3833608261" sldId="276"/>
            <ac:spMk id="3" creationId="{ADA3B08D-9C9D-4A8C-8103-6744C5995B42}"/>
          </ac:spMkLst>
        </pc:spChg>
        <pc:picChg chg="add mod ord">
          <ac:chgData name="Zan-Kai Chong" userId="202aa60285047c78" providerId="Windows Live" clId="Web-{066E64A6-F0E5-4B97-BFE1-DD7DEE34F42F}" dt="2019-02-06T14:18:14.300" v="35"/>
          <ac:picMkLst>
            <pc:docMk/>
            <pc:sldMk cId="3833608261" sldId="276"/>
            <ac:picMk id="4" creationId="{289AE0D3-ACDE-4890-A292-59A75CAF4EE6}"/>
          </ac:picMkLst>
        </pc:picChg>
      </pc:sldChg>
    </pc:docChg>
  </pc:docChgLst>
  <pc:docChgLst>
    <pc:chgData name="Zan-Kai Chong" userId="202aa60285047c78" providerId="Windows Live" clId="Web-{FDDF6DDC-E849-4DA6-B9F9-7050CDDC0BE0}"/>
    <pc:docChg chg="addSld delSld modSld">
      <pc:chgData name="Zan-Kai Chong" userId="202aa60285047c78" providerId="Windows Live" clId="Web-{FDDF6DDC-E849-4DA6-B9F9-7050CDDC0BE0}" dt="2019-02-07T01:10:52.401" v="146" actId="20577"/>
      <pc:docMkLst>
        <pc:docMk/>
      </pc:docMkLst>
      <pc:sldChg chg="modNotes">
        <pc:chgData name="Zan-Kai Chong" userId="202aa60285047c78" providerId="Windows Live" clId="Web-{FDDF6DDC-E849-4DA6-B9F9-7050CDDC0BE0}" dt="2019-02-06T15:31:37.631" v="1"/>
        <pc:sldMkLst>
          <pc:docMk/>
          <pc:sldMk cId="3210386829" sldId="258"/>
        </pc:sldMkLst>
      </pc:sldChg>
      <pc:sldChg chg="addSp delSp modSp mod setBg setClrOvrMap">
        <pc:chgData name="Zan-Kai Chong" userId="202aa60285047c78" providerId="Windows Live" clId="Web-{FDDF6DDC-E849-4DA6-B9F9-7050CDDC0BE0}" dt="2019-02-06T15:40:39.638" v="8"/>
        <pc:sldMkLst>
          <pc:docMk/>
          <pc:sldMk cId="4257555422" sldId="259"/>
        </pc:sldMkLst>
        <pc:spChg chg="mod">
          <ac:chgData name="Zan-Kai Chong" userId="202aa60285047c78" providerId="Windows Live" clId="Web-{FDDF6DDC-E849-4DA6-B9F9-7050CDDC0BE0}" dt="2019-02-06T15:40:39.638" v="8"/>
          <ac:spMkLst>
            <pc:docMk/>
            <pc:sldMk cId="4257555422" sldId="259"/>
            <ac:spMk id="2" creationId="{DF9D9231-43C8-440F-89F4-2B43DBC21B30}"/>
          </ac:spMkLst>
        </pc:spChg>
        <pc:spChg chg="mod">
          <ac:chgData name="Zan-Kai Chong" userId="202aa60285047c78" providerId="Windows Live" clId="Web-{FDDF6DDC-E849-4DA6-B9F9-7050CDDC0BE0}" dt="2019-02-06T15:40:39.638" v="8"/>
          <ac:spMkLst>
            <pc:docMk/>
            <pc:sldMk cId="4257555422" sldId="259"/>
            <ac:spMk id="3" creationId="{7534BBDD-8573-4714-A078-EAB601BD414C}"/>
          </ac:spMkLst>
        </pc:spChg>
        <pc:spChg chg="add del">
          <ac:chgData name="Zan-Kai Chong" userId="202aa60285047c78" providerId="Windows Live" clId="Web-{FDDF6DDC-E849-4DA6-B9F9-7050CDDC0BE0}" dt="2019-02-06T15:40:39.560" v="7"/>
          <ac:spMkLst>
            <pc:docMk/>
            <pc:sldMk cId="4257555422" sldId="259"/>
            <ac:spMk id="7" creationId="{CF62D2A7-8207-488C-9F46-316BA81A16C8}"/>
          </ac:spMkLst>
        </pc:spChg>
        <pc:picChg chg="mod">
          <ac:chgData name="Zan-Kai Chong" userId="202aa60285047c78" providerId="Windows Live" clId="Web-{FDDF6DDC-E849-4DA6-B9F9-7050CDDC0BE0}" dt="2019-02-06T15:40:39.638" v="8"/>
          <ac:picMkLst>
            <pc:docMk/>
            <pc:sldMk cId="4257555422" sldId="259"/>
            <ac:picMk id="5" creationId="{9C4742E8-FE7E-44D0-B95D-FD8EFFC16951}"/>
          </ac:picMkLst>
        </pc:picChg>
      </pc:sldChg>
      <pc:sldChg chg="modSp">
        <pc:chgData name="Zan-Kai Chong" userId="202aa60285047c78" providerId="Windows Live" clId="Web-{FDDF6DDC-E849-4DA6-B9F9-7050CDDC0BE0}" dt="2019-02-06T15:41:12.295" v="9"/>
        <pc:sldMkLst>
          <pc:docMk/>
          <pc:sldMk cId="1268971383" sldId="260"/>
        </pc:sldMkLst>
        <pc:spChg chg="mod">
          <ac:chgData name="Zan-Kai Chong" userId="202aa60285047c78" providerId="Windows Live" clId="Web-{FDDF6DDC-E849-4DA6-B9F9-7050CDDC0BE0}" dt="2019-02-06T15:41:12.295" v="9"/>
          <ac:spMkLst>
            <pc:docMk/>
            <pc:sldMk cId="1268971383" sldId="260"/>
            <ac:spMk id="2" creationId="{5A009A6D-44F6-48D1-997C-5A61113FC852}"/>
          </ac:spMkLst>
        </pc:spChg>
        <pc:spChg chg="mod">
          <ac:chgData name="Zan-Kai Chong" userId="202aa60285047c78" providerId="Windows Live" clId="Web-{FDDF6DDC-E849-4DA6-B9F9-7050CDDC0BE0}" dt="2019-02-06T15:41:12.295" v="9"/>
          <ac:spMkLst>
            <pc:docMk/>
            <pc:sldMk cId="1268971383" sldId="260"/>
            <ac:spMk id="3" creationId="{20B5F645-EA1C-49DB-B0E9-4810AC87EE6E}"/>
          </ac:spMkLst>
        </pc:spChg>
        <pc:picChg chg="mod">
          <ac:chgData name="Zan-Kai Chong" userId="202aa60285047c78" providerId="Windows Live" clId="Web-{FDDF6DDC-E849-4DA6-B9F9-7050CDDC0BE0}" dt="2019-02-06T15:41:12.295" v="9"/>
          <ac:picMkLst>
            <pc:docMk/>
            <pc:sldMk cId="1268971383" sldId="260"/>
            <ac:picMk id="4" creationId="{C0589C36-630A-48E7-8839-5A71F070463D}"/>
          </ac:picMkLst>
        </pc:picChg>
      </pc:sldChg>
      <pc:sldChg chg="addSp delSp modSp">
        <pc:chgData name="Zan-Kai Chong" userId="202aa60285047c78" providerId="Windows Live" clId="Web-{FDDF6DDC-E849-4DA6-B9F9-7050CDDC0BE0}" dt="2019-02-06T15:37:40.058" v="5"/>
        <pc:sldMkLst>
          <pc:docMk/>
          <pc:sldMk cId="3861248212" sldId="261"/>
        </pc:sldMkLst>
        <pc:spChg chg="mod">
          <ac:chgData name="Zan-Kai Chong" userId="202aa60285047c78" providerId="Windows Live" clId="Web-{FDDF6DDC-E849-4DA6-B9F9-7050CDDC0BE0}" dt="2019-02-06T15:37:40.058" v="5"/>
          <ac:spMkLst>
            <pc:docMk/>
            <pc:sldMk cId="3861248212" sldId="261"/>
            <ac:spMk id="2" creationId="{2DE29D75-46B4-4C2C-9C8F-AB0CD30F5E64}"/>
          </ac:spMkLst>
        </pc:spChg>
        <pc:spChg chg="add del mod">
          <ac:chgData name="Zan-Kai Chong" userId="202aa60285047c78" providerId="Windows Live" clId="Web-{FDDF6DDC-E849-4DA6-B9F9-7050CDDC0BE0}" dt="2019-02-06T15:34:31.711" v="3"/>
          <ac:spMkLst>
            <pc:docMk/>
            <pc:sldMk cId="3861248212" sldId="261"/>
            <ac:spMk id="5" creationId="{ABDDCADA-E395-45C0-B64C-9E7E70986629}"/>
          </ac:spMkLst>
        </pc:spChg>
        <pc:spChg chg="del">
          <ac:chgData name="Zan-Kai Chong" userId="202aa60285047c78" providerId="Windows Live" clId="Web-{FDDF6DDC-E849-4DA6-B9F9-7050CDDC0BE0}" dt="2019-02-06T15:37:40.058" v="5"/>
          <ac:spMkLst>
            <pc:docMk/>
            <pc:sldMk cId="3861248212" sldId="261"/>
            <ac:spMk id="6" creationId="{707744A9-B1DD-4F76-B3B2-02A51E6DF412}"/>
          </ac:spMkLst>
        </pc:spChg>
        <pc:spChg chg="del">
          <ac:chgData name="Zan-Kai Chong" userId="202aa60285047c78" providerId="Windows Live" clId="Web-{FDDF6DDC-E849-4DA6-B9F9-7050CDDC0BE0}" dt="2019-02-06T15:37:40.058" v="5"/>
          <ac:spMkLst>
            <pc:docMk/>
            <pc:sldMk cId="3861248212" sldId="261"/>
            <ac:spMk id="7" creationId="{09F52C97-D8A0-4C58-9D04-B8733EE38B7B}"/>
          </ac:spMkLst>
        </pc:spChg>
        <pc:spChg chg="add">
          <ac:chgData name="Zan-Kai Chong" userId="202aa60285047c78" providerId="Windows Live" clId="Web-{FDDF6DDC-E849-4DA6-B9F9-7050CDDC0BE0}" dt="2019-02-06T15:37:40.058" v="5"/>
          <ac:spMkLst>
            <pc:docMk/>
            <pc:sldMk cId="3861248212" sldId="261"/>
            <ac:spMk id="13" creationId="{71FC7D98-7B8B-402A-90FC-F027482F2142}"/>
          </ac:spMkLst>
        </pc:spChg>
        <pc:spChg chg="add">
          <ac:chgData name="Zan-Kai Chong" userId="202aa60285047c78" providerId="Windows Live" clId="Web-{FDDF6DDC-E849-4DA6-B9F9-7050CDDC0BE0}" dt="2019-02-06T15:37:40.058" v="5"/>
          <ac:spMkLst>
            <pc:docMk/>
            <pc:sldMk cId="3861248212" sldId="261"/>
            <ac:spMk id="15" creationId="{AD7356EA-285B-4E5D-8FEC-104659A4FD2C}"/>
          </ac:spMkLst>
        </pc:spChg>
        <pc:picChg chg="del">
          <ac:chgData name="Zan-Kai Chong" userId="202aa60285047c78" providerId="Windows Live" clId="Web-{FDDF6DDC-E849-4DA6-B9F9-7050CDDC0BE0}" dt="2019-02-06T15:32:43.585" v="2"/>
          <ac:picMkLst>
            <pc:docMk/>
            <pc:sldMk cId="3861248212" sldId="261"/>
            <ac:picMk id="4" creationId="{499B0691-857D-4188-8F32-1BC38465EA77}"/>
          </ac:picMkLst>
        </pc:picChg>
        <pc:picChg chg="add mod ord">
          <ac:chgData name="Zan-Kai Chong" userId="202aa60285047c78" providerId="Windows Live" clId="Web-{FDDF6DDC-E849-4DA6-B9F9-7050CDDC0BE0}" dt="2019-02-06T15:37:40.058" v="5"/>
          <ac:picMkLst>
            <pc:docMk/>
            <pc:sldMk cId="3861248212" sldId="261"/>
            <ac:picMk id="8" creationId="{155CE422-4288-4FB7-93A1-633254792159}"/>
          </ac:picMkLst>
        </pc:picChg>
      </pc:sldChg>
      <pc:sldChg chg="addSp delSp modSp mod setBg">
        <pc:chgData name="Zan-Kai Chong" userId="202aa60285047c78" providerId="Windows Live" clId="Web-{FDDF6DDC-E849-4DA6-B9F9-7050CDDC0BE0}" dt="2019-02-06T15:52:00.101" v="94"/>
        <pc:sldMkLst>
          <pc:docMk/>
          <pc:sldMk cId="4157786780" sldId="270"/>
        </pc:sldMkLst>
        <pc:spChg chg="mod ord">
          <ac:chgData name="Zan-Kai Chong" userId="202aa60285047c78" providerId="Windows Live" clId="Web-{FDDF6DDC-E849-4DA6-B9F9-7050CDDC0BE0}" dt="2019-02-06T15:52:00.101" v="94"/>
          <ac:spMkLst>
            <pc:docMk/>
            <pc:sldMk cId="4157786780" sldId="270"/>
            <ac:spMk id="2" creationId="{C7FF5192-348F-40F9-A891-E127DCBA8906}"/>
          </ac:spMkLst>
        </pc:spChg>
        <pc:spChg chg="del mod">
          <ac:chgData name="Zan-Kai Chong" userId="202aa60285047c78" providerId="Windows Live" clId="Web-{FDDF6DDC-E849-4DA6-B9F9-7050CDDC0BE0}" dt="2019-02-06T15:50:53.506" v="88"/>
          <ac:spMkLst>
            <pc:docMk/>
            <pc:sldMk cId="4157786780" sldId="270"/>
            <ac:spMk id="10" creationId="{69CDC355-4AD9-4354-AA1E-4DF132549F70}"/>
          </ac:spMkLst>
        </pc:spChg>
        <pc:spChg chg="add mod">
          <ac:chgData name="Zan-Kai Chong" userId="202aa60285047c78" providerId="Windows Live" clId="Web-{FDDF6DDC-E849-4DA6-B9F9-7050CDDC0BE0}" dt="2019-02-06T15:52:00.101" v="94"/>
          <ac:spMkLst>
            <pc:docMk/>
            <pc:sldMk cId="4157786780" sldId="270"/>
            <ac:spMk id="14" creationId="{A9FBDD32-8CB8-4D7A-8D07-8F00A9B44EA2}"/>
          </ac:spMkLst>
        </pc:spChg>
        <pc:spChg chg="add del">
          <ac:chgData name="Zan-Kai Chong" userId="202aa60285047c78" providerId="Windows Live" clId="Web-{FDDF6DDC-E849-4DA6-B9F9-7050CDDC0BE0}" dt="2019-02-06T15:52:00.101" v="94"/>
          <ac:spMkLst>
            <pc:docMk/>
            <pc:sldMk cId="4157786780" sldId="270"/>
            <ac:spMk id="19" creationId="{61B91595-DF01-4E8B-80BF-B812BA9BFDB5}"/>
          </ac:spMkLst>
        </pc:spChg>
        <pc:spChg chg="add del">
          <ac:chgData name="Zan-Kai Chong" userId="202aa60285047c78" providerId="Windows Live" clId="Web-{FDDF6DDC-E849-4DA6-B9F9-7050CDDC0BE0}" dt="2019-02-06T15:52:00.101" v="94"/>
          <ac:spMkLst>
            <pc:docMk/>
            <pc:sldMk cId="4157786780" sldId="270"/>
            <ac:spMk id="21" creationId="{8AC533DD-1CF6-4A33-852D-3877441533AB}"/>
          </ac:spMkLst>
        </pc:spChg>
        <pc:spChg chg="add">
          <ac:chgData name="Zan-Kai Chong" userId="202aa60285047c78" providerId="Windows Live" clId="Web-{FDDF6DDC-E849-4DA6-B9F9-7050CDDC0BE0}" dt="2019-02-06T15:52:00.101" v="94"/>
          <ac:spMkLst>
            <pc:docMk/>
            <pc:sldMk cId="4157786780" sldId="270"/>
            <ac:spMk id="23" creationId="{823AC064-BC96-4F32-8AE1-B2FD38754823}"/>
          </ac:spMkLst>
        </pc:spChg>
        <pc:spChg chg="add del">
          <ac:chgData name="Zan-Kai Chong" userId="202aa60285047c78" providerId="Windows Live" clId="Web-{FDDF6DDC-E849-4DA6-B9F9-7050CDDC0BE0}" dt="2019-02-06T15:52:00.039" v="93"/>
          <ac:spMkLst>
            <pc:docMk/>
            <pc:sldMk cId="4157786780" sldId="270"/>
            <ac:spMk id="26" creationId="{72257994-BD97-4691-8B89-198A6D2BABDC}"/>
          </ac:spMkLst>
        </pc:spChg>
        <pc:picChg chg="add del mod">
          <ac:chgData name="Zan-Kai Chong" userId="202aa60285047c78" providerId="Windows Live" clId="Web-{FDDF6DDC-E849-4DA6-B9F9-7050CDDC0BE0}" dt="2019-02-06T15:48:31.020" v="77"/>
          <ac:picMkLst>
            <pc:docMk/>
            <pc:sldMk cId="4157786780" sldId="270"/>
            <ac:picMk id="3" creationId="{A23FD1CC-0E84-44F4-B2CE-9C26D4712A08}"/>
          </ac:picMkLst>
        </pc:picChg>
        <pc:picChg chg="add del mod">
          <ac:chgData name="Zan-Kai Chong" userId="202aa60285047c78" providerId="Windows Live" clId="Web-{FDDF6DDC-E849-4DA6-B9F9-7050CDDC0BE0}" dt="2019-02-06T15:49:04.333" v="79"/>
          <ac:picMkLst>
            <pc:docMk/>
            <pc:sldMk cId="4157786780" sldId="270"/>
            <ac:picMk id="5" creationId="{01684D4C-ACE4-47C5-A9B4-0E2057FEB438}"/>
          </ac:picMkLst>
        </pc:picChg>
        <pc:picChg chg="del mod">
          <ac:chgData name="Zan-Kai Chong" userId="202aa60285047c78" providerId="Windows Live" clId="Web-{FDDF6DDC-E849-4DA6-B9F9-7050CDDC0BE0}" dt="2019-02-06T15:50:24.584" v="87"/>
          <ac:picMkLst>
            <pc:docMk/>
            <pc:sldMk cId="4157786780" sldId="270"/>
            <ac:picMk id="6" creationId="{E6C2755D-BEA3-4F60-AE00-DE82D380C6A0}"/>
          </ac:picMkLst>
        </pc:picChg>
        <pc:picChg chg="add del mod">
          <ac:chgData name="Zan-Kai Chong" userId="202aa60285047c78" providerId="Windows Live" clId="Web-{FDDF6DDC-E849-4DA6-B9F9-7050CDDC0BE0}" dt="2019-02-06T15:49:56.771" v="83"/>
          <ac:picMkLst>
            <pc:docMk/>
            <pc:sldMk cId="4157786780" sldId="270"/>
            <ac:picMk id="8" creationId="{6F224B9B-65A6-4847-B19F-313C0FBF82ED}"/>
          </ac:picMkLst>
        </pc:picChg>
        <pc:picChg chg="add mod ord">
          <ac:chgData name="Zan-Kai Chong" userId="202aa60285047c78" providerId="Windows Live" clId="Web-{FDDF6DDC-E849-4DA6-B9F9-7050CDDC0BE0}" dt="2019-02-06T15:52:00.101" v="94"/>
          <ac:picMkLst>
            <pc:docMk/>
            <pc:sldMk cId="4157786780" sldId="270"/>
            <ac:picMk id="11" creationId="{E8374B0F-E687-477C-84FA-4CBDDAE55362}"/>
          </ac:picMkLst>
        </pc:picChg>
        <pc:picChg chg="add mod">
          <ac:chgData name="Zan-Kai Chong" userId="202aa60285047c78" providerId="Windows Live" clId="Web-{FDDF6DDC-E849-4DA6-B9F9-7050CDDC0BE0}" dt="2019-02-06T15:52:00.101" v="94"/>
          <ac:picMkLst>
            <pc:docMk/>
            <pc:sldMk cId="4157786780" sldId="270"/>
            <ac:picMk id="15" creationId="{F892B467-5CFA-48D3-BCDA-6C408692E2A1}"/>
          </ac:picMkLst>
        </pc:picChg>
        <pc:cxnChg chg="add">
          <ac:chgData name="Zan-Kai Chong" userId="202aa60285047c78" providerId="Windows Live" clId="Web-{FDDF6DDC-E849-4DA6-B9F9-7050CDDC0BE0}" dt="2019-02-06T15:52:00.101" v="94"/>
          <ac:cxnSpMkLst>
            <pc:docMk/>
            <pc:sldMk cId="4157786780" sldId="270"/>
            <ac:cxnSpMk id="28" creationId="{7E7C77BC-7138-40B1-A15B-20F57A494629}"/>
          </ac:cxnSpMkLst>
        </pc:cxnChg>
        <pc:cxnChg chg="add">
          <ac:chgData name="Zan-Kai Chong" userId="202aa60285047c78" providerId="Windows Live" clId="Web-{FDDF6DDC-E849-4DA6-B9F9-7050CDDC0BE0}" dt="2019-02-06T15:52:00.101" v="94"/>
          <ac:cxnSpMkLst>
            <pc:docMk/>
            <pc:sldMk cId="4157786780" sldId="270"/>
            <ac:cxnSpMk id="30" creationId="{DB146403-F3D6-484B-B2ED-97F9565D0370}"/>
          </ac:cxnSpMkLst>
        </pc:cxnChg>
      </pc:sldChg>
      <pc:sldChg chg="addSp delSp modSp mod setBg">
        <pc:chgData name="Zan-Kai Chong" userId="202aa60285047c78" providerId="Windows Live" clId="Web-{FDDF6DDC-E849-4DA6-B9F9-7050CDDC0BE0}" dt="2019-02-07T01:10:52.401" v="145" actId="20577"/>
        <pc:sldMkLst>
          <pc:docMk/>
          <pc:sldMk cId="3739040945" sldId="271"/>
        </pc:sldMkLst>
        <pc:spChg chg="mod">
          <ac:chgData name="Zan-Kai Chong" userId="202aa60285047c78" providerId="Windows Live" clId="Web-{FDDF6DDC-E849-4DA6-B9F9-7050CDDC0BE0}" dt="2019-02-06T15:58:09.341" v="100" actId="20577"/>
          <ac:spMkLst>
            <pc:docMk/>
            <pc:sldMk cId="3739040945" sldId="271"/>
            <ac:spMk id="2" creationId="{50F38D72-C68C-4EDA-9F3B-EF385A9EF12E}"/>
          </ac:spMkLst>
        </pc:spChg>
        <pc:spChg chg="add mod">
          <ac:chgData name="Zan-Kai Chong" userId="202aa60285047c78" providerId="Windows Live" clId="Web-{FDDF6DDC-E849-4DA6-B9F9-7050CDDC0BE0}" dt="2019-02-07T01:10:52.401" v="145" actId="20577"/>
          <ac:spMkLst>
            <pc:docMk/>
            <pc:sldMk cId="3739040945" sldId="271"/>
            <ac:spMk id="7" creationId="{EE7E5CA6-25AA-48DE-9058-16349DB7AB90}"/>
          </ac:spMkLst>
        </pc:spChg>
        <pc:spChg chg="del">
          <ac:chgData name="Zan-Kai Chong" userId="202aa60285047c78" providerId="Windows Live" clId="Web-{FDDF6DDC-E849-4DA6-B9F9-7050CDDC0BE0}" dt="2019-02-06T15:56:38.542" v="98"/>
          <ac:spMkLst>
            <pc:docMk/>
            <pc:sldMk cId="3739040945" sldId="271"/>
            <ac:spMk id="9" creationId="{26D5E62A-84AB-4A42-86F9-58709D3A3ED7}"/>
          </ac:spMkLst>
        </pc:spChg>
        <pc:spChg chg="add">
          <ac:chgData name="Zan-Kai Chong" userId="202aa60285047c78" providerId="Windows Live" clId="Web-{FDDF6DDC-E849-4DA6-B9F9-7050CDDC0BE0}" dt="2019-02-06T15:57:38.263" v="99"/>
          <ac:spMkLst>
            <pc:docMk/>
            <pc:sldMk cId="3739040945" sldId="271"/>
            <ac:spMk id="13" creationId="{247AB924-1B87-43FC-B7C7-B112D5C51A0E}"/>
          </ac:spMkLst>
        </pc:spChg>
        <pc:picChg chg="add mod ord">
          <ac:chgData name="Zan-Kai Chong" userId="202aa60285047c78" providerId="Windows Live" clId="Web-{FDDF6DDC-E849-4DA6-B9F9-7050CDDC0BE0}" dt="2019-02-06T15:57:38.263" v="99"/>
          <ac:picMkLst>
            <pc:docMk/>
            <pc:sldMk cId="3739040945" sldId="271"/>
            <ac:picMk id="3" creationId="{A1A989ED-277F-438C-970A-B82B213E5222}"/>
          </ac:picMkLst>
        </pc:picChg>
        <pc:picChg chg="mod">
          <ac:chgData name="Zan-Kai Chong" userId="202aa60285047c78" providerId="Windows Live" clId="Web-{FDDF6DDC-E849-4DA6-B9F9-7050CDDC0BE0}" dt="2019-02-06T15:57:38.263" v="99"/>
          <ac:picMkLst>
            <pc:docMk/>
            <pc:sldMk cId="3739040945" sldId="271"/>
            <ac:picMk id="4" creationId="{207B576E-E237-4D35-93A3-6286EF20485A}"/>
          </ac:picMkLst>
        </pc:picChg>
        <pc:picChg chg="mod">
          <ac:chgData name="Zan-Kai Chong" userId="202aa60285047c78" providerId="Windows Live" clId="Web-{FDDF6DDC-E849-4DA6-B9F9-7050CDDC0BE0}" dt="2019-02-06T15:57:38.263" v="99"/>
          <ac:picMkLst>
            <pc:docMk/>
            <pc:sldMk cId="3739040945" sldId="271"/>
            <ac:picMk id="6" creationId="{627D41F5-2BBE-4C2F-BB5F-D3D0B2188281}"/>
          </ac:picMkLst>
        </pc:picChg>
        <pc:cxnChg chg="add">
          <ac:chgData name="Zan-Kai Chong" userId="202aa60285047c78" providerId="Windows Live" clId="Web-{FDDF6DDC-E849-4DA6-B9F9-7050CDDC0BE0}" dt="2019-02-06T15:57:38.263" v="99"/>
          <ac:cxnSpMkLst>
            <pc:docMk/>
            <pc:sldMk cId="3739040945" sldId="271"/>
            <ac:cxnSpMk id="11" creationId="{99AE2756-0FC4-4155-83E7-58AAAB63E757}"/>
          </ac:cxnSpMkLst>
        </pc:cxnChg>
        <pc:cxnChg chg="add">
          <ac:chgData name="Zan-Kai Chong" userId="202aa60285047c78" providerId="Windows Live" clId="Web-{FDDF6DDC-E849-4DA6-B9F9-7050CDDC0BE0}" dt="2019-02-06T15:57:38.263" v="99"/>
          <ac:cxnSpMkLst>
            <pc:docMk/>
            <pc:sldMk cId="3739040945" sldId="271"/>
            <ac:cxnSpMk id="15" creationId="{818DC98F-4057-4645-B948-F604F39A9CFE}"/>
          </ac:cxnSpMkLst>
        </pc:cxnChg>
        <pc:cxnChg chg="add">
          <ac:chgData name="Zan-Kai Chong" userId="202aa60285047c78" providerId="Windows Live" clId="Web-{FDDF6DDC-E849-4DA6-B9F9-7050CDDC0BE0}" dt="2019-02-06T15:57:38.263" v="99"/>
          <ac:cxnSpMkLst>
            <pc:docMk/>
            <pc:sldMk cId="3739040945" sldId="271"/>
            <ac:cxnSpMk id="17" creationId="{DAD2B705-4A9B-408D-AA80-4F41045E09DE}"/>
          </ac:cxnSpMkLst>
        </pc:cxnChg>
      </pc:sldChg>
    </pc:docChg>
  </pc:docChgLst>
  <pc:docChgLst>
    <pc:chgData name="Zan-Kai Chong" userId="202aa60285047c78" providerId="Windows Live" clId="Web-{A39FB856-C4F7-4ECD-A96B-3D017A0BF8A3}"/>
    <pc:docChg chg="modSld">
      <pc:chgData name="Zan-Kai Chong" userId="202aa60285047c78" providerId="Windows Live" clId="Web-{A39FB856-C4F7-4ECD-A96B-3D017A0BF8A3}" dt="2019-02-08T14:04:41.334" v="0"/>
      <pc:docMkLst>
        <pc:docMk/>
      </pc:docMkLst>
    </pc:docChg>
  </pc:docChgLst>
  <pc:docChgLst>
    <pc:chgData name="Zan-Kai Chong" userId="202aa60285047c78" providerId="Windows Live" clId="Web-{056EBCDC-34F4-4D3F-B99A-D8F257230589}"/>
    <pc:docChg chg="addSld modSld">
      <pc:chgData name="Zan-Kai Chong" userId="202aa60285047c78" providerId="Windows Live" clId="Web-{056EBCDC-34F4-4D3F-B99A-D8F257230589}" dt="2019-02-06T15:10:21.628" v="73"/>
      <pc:docMkLst>
        <pc:docMk/>
      </pc:docMkLst>
      <pc:sldChg chg="modNotes">
        <pc:chgData name="Zan-Kai Chong" userId="202aa60285047c78" providerId="Windows Live" clId="Web-{056EBCDC-34F4-4D3F-B99A-D8F257230589}" dt="2019-02-06T15:10:21.628" v="73"/>
        <pc:sldMkLst>
          <pc:docMk/>
          <pc:sldMk cId="3210386829" sldId="258"/>
        </pc:sldMkLst>
      </pc:sldChg>
      <pc:sldChg chg="addSp delSp modSp">
        <pc:chgData name="Zan-Kai Chong" userId="202aa60285047c78" providerId="Windows Live" clId="Web-{056EBCDC-34F4-4D3F-B99A-D8F257230589}" dt="2019-02-06T14:48:39.891" v="3" actId="14100"/>
        <pc:sldMkLst>
          <pc:docMk/>
          <pc:sldMk cId="3833608261" sldId="276"/>
        </pc:sldMkLst>
        <pc:spChg chg="add del mod">
          <ac:chgData name="Zan-Kai Chong" userId="202aa60285047c78" providerId="Windows Live" clId="Web-{056EBCDC-34F4-4D3F-B99A-D8F257230589}" dt="2019-02-06T14:47:53.344" v="1"/>
          <ac:spMkLst>
            <pc:docMk/>
            <pc:sldMk cId="3833608261" sldId="276"/>
            <ac:spMk id="5" creationId="{75B68950-2CB6-4FF0-A152-A96A63DE9C26}"/>
          </ac:spMkLst>
        </pc:spChg>
        <pc:picChg chg="del">
          <ac:chgData name="Zan-Kai Chong" userId="202aa60285047c78" providerId="Windows Live" clId="Web-{056EBCDC-34F4-4D3F-B99A-D8F257230589}" dt="2019-02-06T14:47:24.781" v="0"/>
          <ac:picMkLst>
            <pc:docMk/>
            <pc:sldMk cId="3833608261" sldId="276"/>
            <ac:picMk id="4" creationId="{289AE0D3-ACDE-4890-A292-59A75CAF4EE6}"/>
          </ac:picMkLst>
        </pc:picChg>
        <pc:picChg chg="add mod ord">
          <ac:chgData name="Zan-Kai Chong" userId="202aa60285047c78" providerId="Windows Live" clId="Web-{056EBCDC-34F4-4D3F-B99A-D8F257230589}" dt="2019-02-06T14:48:39.891" v="3" actId="14100"/>
          <ac:picMkLst>
            <pc:docMk/>
            <pc:sldMk cId="3833608261" sldId="276"/>
            <ac:picMk id="6" creationId="{C2A679C7-EAAD-45A3-B6FC-293770275F79}"/>
          </ac:picMkLst>
        </pc:picChg>
      </pc:sldChg>
    </pc:docChg>
  </pc:docChgLst>
  <pc:docChgLst>
    <pc:chgData name="Zan-Kai Chong" userId="202aa60285047c78" providerId="LiveId" clId="{57FCE3AC-4038-4C07-BB93-EB48C6A62286}"/>
    <pc:docChg chg="modSld sldOrd">
      <pc:chgData name="Zan-Kai Chong" userId="202aa60285047c78" providerId="LiveId" clId="{57FCE3AC-4038-4C07-BB93-EB48C6A62286}" dt="2019-02-10T11:17:38.788" v="3"/>
      <pc:docMkLst>
        <pc:docMk/>
      </pc:docMkLst>
      <pc:sldChg chg="modSp">
        <pc:chgData name="Zan-Kai Chong" userId="202aa60285047c78" providerId="LiveId" clId="{57FCE3AC-4038-4C07-BB93-EB48C6A62286}" dt="2019-02-10T11:17:05.002" v="2" actId="1076"/>
        <pc:sldMkLst>
          <pc:docMk/>
          <pc:sldMk cId="1535207601" sldId="257"/>
        </pc:sldMkLst>
        <pc:picChg chg="mod">
          <ac:chgData name="Zan-Kai Chong" userId="202aa60285047c78" providerId="LiveId" clId="{57FCE3AC-4038-4C07-BB93-EB48C6A62286}" dt="2019-02-10T11:17:03.113" v="1" actId="14100"/>
          <ac:picMkLst>
            <pc:docMk/>
            <pc:sldMk cId="1535207601" sldId="257"/>
            <ac:picMk id="4" creationId="{FE679648-6474-4061-AE09-D5E1FA24761A}"/>
          </ac:picMkLst>
        </pc:picChg>
        <pc:picChg chg="mod">
          <ac:chgData name="Zan-Kai Chong" userId="202aa60285047c78" providerId="LiveId" clId="{57FCE3AC-4038-4C07-BB93-EB48C6A62286}" dt="2019-02-10T11:17:05.002" v="2" actId="1076"/>
          <ac:picMkLst>
            <pc:docMk/>
            <pc:sldMk cId="1535207601" sldId="257"/>
            <ac:picMk id="6" creationId="{61172146-669C-4C9E-A20E-7EDF0FAAB22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7DC73A-60DD-4463-BABD-69C55681B5CD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F00BF6B-B1E7-4D13-AE49-5402275812D4}">
      <dgm:prSet/>
      <dgm:spPr/>
      <dgm:t>
        <a:bodyPr/>
        <a:lstStyle/>
        <a:p>
          <a:r>
            <a:rPr lang="en-US"/>
            <a:t>Facebook and Google partners</a:t>
          </a:r>
        </a:p>
      </dgm:t>
    </dgm:pt>
    <dgm:pt modelId="{BBE950FE-F7BC-4CFD-9487-BE5811906BFF}" type="parTrans" cxnId="{D597C64F-59C1-45C5-8B56-AE7CA712ACE8}">
      <dgm:prSet/>
      <dgm:spPr/>
      <dgm:t>
        <a:bodyPr/>
        <a:lstStyle/>
        <a:p>
          <a:endParaRPr lang="en-US"/>
        </a:p>
      </dgm:t>
    </dgm:pt>
    <dgm:pt modelId="{67D40D7D-A229-4059-8C67-2C22636AE983}" type="sibTrans" cxnId="{D597C64F-59C1-45C5-8B56-AE7CA712ACE8}">
      <dgm:prSet/>
      <dgm:spPr/>
      <dgm:t>
        <a:bodyPr/>
        <a:lstStyle/>
        <a:p>
          <a:endParaRPr lang="en-US"/>
        </a:p>
      </dgm:t>
    </dgm:pt>
    <dgm:pt modelId="{E8463189-2393-40E4-AF19-279BA885B2C5}">
      <dgm:prSet/>
      <dgm:spPr/>
      <dgm:t>
        <a:bodyPr/>
        <a:lstStyle/>
        <a:p>
          <a:r>
            <a:rPr lang="en-US"/>
            <a:t>Android app usage behavior @ Ad Exchange Platform</a:t>
          </a:r>
        </a:p>
      </dgm:t>
    </dgm:pt>
    <dgm:pt modelId="{0BBB0D00-4054-4308-9AFE-08A530FD8FB1}" type="parTrans" cxnId="{B27EB230-D5AF-41C8-ADFD-C43EC4155002}">
      <dgm:prSet/>
      <dgm:spPr/>
      <dgm:t>
        <a:bodyPr/>
        <a:lstStyle/>
        <a:p>
          <a:endParaRPr lang="en-US"/>
        </a:p>
      </dgm:t>
    </dgm:pt>
    <dgm:pt modelId="{F4726603-85C4-45A3-B107-58995951D7A0}" type="sibTrans" cxnId="{B27EB230-D5AF-41C8-ADFD-C43EC4155002}">
      <dgm:prSet/>
      <dgm:spPr/>
      <dgm:t>
        <a:bodyPr/>
        <a:lstStyle/>
        <a:p>
          <a:endParaRPr lang="en-US"/>
        </a:p>
      </dgm:t>
    </dgm:pt>
    <dgm:pt modelId="{0EE4A516-4334-461E-9BC8-A8EE475DCEC2}">
      <dgm:prSet/>
      <dgm:spPr/>
      <dgm:t>
        <a:bodyPr/>
        <a:lstStyle/>
        <a:p>
          <a:r>
            <a:rPr lang="en-US"/>
            <a:t>Web surfing behaviour @ Data Broker</a:t>
          </a:r>
        </a:p>
      </dgm:t>
    </dgm:pt>
    <dgm:pt modelId="{D255ED4B-0A09-473B-90A2-31EB541592FC}" type="parTrans" cxnId="{FB9781BF-F533-42C8-9D86-8859C248173B}">
      <dgm:prSet/>
      <dgm:spPr/>
      <dgm:t>
        <a:bodyPr/>
        <a:lstStyle/>
        <a:p>
          <a:endParaRPr lang="en-US"/>
        </a:p>
      </dgm:t>
    </dgm:pt>
    <dgm:pt modelId="{0405CB62-9E32-44AD-941C-87132245E3FC}" type="sibTrans" cxnId="{FB9781BF-F533-42C8-9D86-8859C248173B}">
      <dgm:prSet/>
      <dgm:spPr/>
      <dgm:t>
        <a:bodyPr/>
        <a:lstStyle/>
        <a:p>
          <a:endParaRPr lang="en-US"/>
        </a:p>
      </dgm:t>
    </dgm:pt>
    <dgm:pt modelId="{4937A526-FA90-4D2C-84EF-19F1AD0DFF83}">
      <dgm:prSet/>
      <dgm:spPr/>
      <dgm:t>
        <a:bodyPr/>
        <a:lstStyle/>
        <a:p>
          <a:r>
            <a:rPr lang="en-US"/>
            <a:t>Telco</a:t>
          </a:r>
        </a:p>
      </dgm:t>
    </dgm:pt>
    <dgm:pt modelId="{D2B26D3B-8144-4FB4-803C-F70D2AAF2277}" type="parTrans" cxnId="{03ADFCA4-39CF-4CF4-AAA9-CB4D11DB3F54}">
      <dgm:prSet/>
      <dgm:spPr/>
      <dgm:t>
        <a:bodyPr/>
        <a:lstStyle/>
        <a:p>
          <a:endParaRPr lang="en-US"/>
        </a:p>
      </dgm:t>
    </dgm:pt>
    <dgm:pt modelId="{0001AC82-93D2-4944-94F9-9D81A26D8156}" type="sibTrans" cxnId="{03ADFCA4-39CF-4CF4-AAA9-CB4D11DB3F54}">
      <dgm:prSet/>
      <dgm:spPr/>
      <dgm:t>
        <a:bodyPr/>
        <a:lstStyle/>
        <a:p>
          <a:endParaRPr lang="en-US"/>
        </a:p>
      </dgm:t>
    </dgm:pt>
    <dgm:pt modelId="{3501A025-7FCC-4ACA-A062-59F7EC65BE5C}" type="pres">
      <dgm:prSet presAssocID="{7F7DC73A-60DD-4463-BABD-69C55681B5C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2E8F021-D401-422D-8DC0-A3E5D0FE65A7}" type="pres">
      <dgm:prSet presAssocID="{4937A526-FA90-4D2C-84EF-19F1AD0DFF83}" presName="Accent4" presStyleCnt="0"/>
      <dgm:spPr/>
    </dgm:pt>
    <dgm:pt modelId="{EEB8EB0A-02CD-4798-87B6-E6C63B7F69F7}" type="pres">
      <dgm:prSet presAssocID="{4937A526-FA90-4D2C-84EF-19F1AD0DFF83}" presName="Accent" presStyleLbl="node1" presStyleIdx="0" presStyleCnt="8"/>
      <dgm:spPr/>
    </dgm:pt>
    <dgm:pt modelId="{FB055FF6-5410-4753-88CA-E41444D09C32}" type="pres">
      <dgm:prSet presAssocID="{4937A526-FA90-4D2C-84EF-19F1AD0DFF83}" presName="ParentBackground4" presStyleCnt="0"/>
      <dgm:spPr/>
    </dgm:pt>
    <dgm:pt modelId="{F60586C2-F73B-4307-93CC-37974E609B55}" type="pres">
      <dgm:prSet presAssocID="{4937A526-FA90-4D2C-84EF-19F1AD0DFF83}" presName="ParentBackground" presStyleLbl="node1" presStyleIdx="1" presStyleCnt="8"/>
      <dgm:spPr/>
    </dgm:pt>
    <dgm:pt modelId="{C99B0466-3D46-4D8F-9CD0-FB5E2B189915}" type="pres">
      <dgm:prSet presAssocID="{4937A526-FA90-4D2C-84EF-19F1AD0DFF83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D0524F03-5CE5-4382-9B8A-F02AEA934CD7}" type="pres">
      <dgm:prSet presAssocID="{0EE4A516-4334-461E-9BC8-A8EE475DCEC2}" presName="Accent3" presStyleCnt="0"/>
      <dgm:spPr/>
    </dgm:pt>
    <dgm:pt modelId="{4584BA45-C373-4AF0-B83E-B029575DCA2D}" type="pres">
      <dgm:prSet presAssocID="{0EE4A516-4334-461E-9BC8-A8EE475DCEC2}" presName="Accent" presStyleLbl="node1" presStyleIdx="2" presStyleCnt="8"/>
      <dgm:spPr/>
    </dgm:pt>
    <dgm:pt modelId="{986A00B9-9DB4-4B71-AFC0-9D2AFE75261A}" type="pres">
      <dgm:prSet presAssocID="{0EE4A516-4334-461E-9BC8-A8EE475DCEC2}" presName="ParentBackground3" presStyleCnt="0"/>
      <dgm:spPr/>
    </dgm:pt>
    <dgm:pt modelId="{F58594AA-AFB2-4B67-B3E7-7E8D023DB3DB}" type="pres">
      <dgm:prSet presAssocID="{0EE4A516-4334-461E-9BC8-A8EE475DCEC2}" presName="ParentBackground" presStyleLbl="node1" presStyleIdx="3" presStyleCnt="8"/>
      <dgm:spPr/>
    </dgm:pt>
    <dgm:pt modelId="{B63F0CB9-8E3C-48DC-A0BF-B17509CF0C09}" type="pres">
      <dgm:prSet presAssocID="{0EE4A516-4334-461E-9BC8-A8EE475DCEC2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8C588A1D-5382-45CD-A11E-2E5A6F36B1DD}" type="pres">
      <dgm:prSet presAssocID="{E8463189-2393-40E4-AF19-279BA885B2C5}" presName="Accent2" presStyleCnt="0"/>
      <dgm:spPr/>
    </dgm:pt>
    <dgm:pt modelId="{8F9E3930-2735-4858-AE96-109AF73FC514}" type="pres">
      <dgm:prSet presAssocID="{E8463189-2393-40E4-AF19-279BA885B2C5}" presName="Accent" presStyleLbl="node1" presStyleIdx="4" presStyleCnt="8"/>
      <dgm:spPr/>
    </dgm:pt>
    <dgm:pt modelId="{0B1FB4D5-5B94-47F9-8437-5285F715B908}" type="pres">
      <dgm:prSet presAssocID="{E8463189-2393-40E4-AF19-279BA885B2C5}" presName="ParentBackground2" presStyleCnt="0"/>
      <dgm:spPr/>
    </dgm:pt>
    <dgm:pt modelId="{1D993219-B135-42EA-A53D-D19A058B81B2}" type="pres">
      <dgm:prSet presAssocID="{E8463189-2393-40E4-AF19-279BA885B2C5}" presName="ParentBackground" presStyleLbl="node1" presStyleIdx="5" presStyleCnt="8"/>
      <dgm:spPr/>
    </dgm:pt>
    <dgm:pt modelId="{17B3DCCA-7659-41DE-A9D2-F86B2E3C9540}" type="pres">
      <dgm:prSet presAssocID="{E8463189-2393-40E4-AF19-279BA885B2C5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CAA124D3-B569-4B48-9805-B82481D26D3D}" type="pres">
      <dgm:prSet presAssocID="{7F00BF6B-B1E7-4D13-AE49-5402275812D4}" presName="Accent1" presStyleCnt="0"/>
      <dgm:spPr/>
    </dgm:pt>
    <dgm:pt modelId="{03CB39D1-1FFF-49A7-AD2C-40DC5F272545}" type="pres">
      <dgm:prSet presAssocID="{7F00BF6B-B1E7-4D13-AE49-5402275812D4}" presName="Accent" presStyleLbl="node1" presStyleIdx="6" presStyleCnt="8"/>
      <dgm:spPr/>
    </dgm:pt>
    <dgm:pt modelId="{99AB892A-D3B7-40D2-8433-388E525E335C}" type="pres">
      <dgm:prSet presAssocID="{7F00BF6B-B1E7-4D13-AE49-5402275812D4}" presName="ParentBackground1" presStyleCnt="0"/>
      <dgm:spPr/>
    </dgm:pt>
    <dgm:pt modelId="{617707F8-389B-4513-BB64-09C794B415E3}" type="pres">
      <dgm:prSet presAssocID="{7F00BF6B-B1E7-4D13-AE49-5402275812D4}" presName="ParentBackground" presStyleLbl="node1" presStyleIdx="7" presStyleCnt="8"/>
      <dgm:spPr/>
    </dgm:pt>
    <dgm:pt modelId="{34C651E5-2C83-4E3F-A8F9-E05CD81E532D}" type="pres">
      <dgm:prSet presAssocID="{7F00BF6B-B1E7-4D13-AE49-5402275812D4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9340AD17-2BDC-4A01-BD96-EB94937B2D5A}" type="presOf" srcId="{4937A526-FA90-4D2C-84EF-19F1AD0DFF83}" destId="{F60586C2-F73B-4307-93CC-37974E609B55}" srcOrd="0" destOrd="0" presId="urn:microsoft.com/office/officeart/2018/layout/CircleProcess"/>
    <dgm:cxn modelId="{84A75520-B1B1-4F1B-B49F-5012AF211F20}" type="presOf" srcId="{0EE4A516-4334-461E-9BC8-A8EE475DCEC2}" destId="{B63F0CB9-8E3C-48DC-A0BF-B17509CF0C09}" srcOrd="1" destOrd="0" presId="urn:microsoft.com/office/officeart/2018/layout/CircleProcess"/>
    <dgm:cxn modelId="{4F39DF2B-5AF8-44C6-9753-36D70FC3D472}" type="presOf" srcId="{7F7DC73A-60DD-4463-BABD-69C55681B5CD}" destId="{3501A025-7FCC-4ACA-A062-59F7EC65BE5C}" srcOrd="0" destOrd="0" presId="urn:microsoft.com/office/officeart/2018/layout/CircleProcess"/>
    <dgm:cxn modelId="{B27EB230-D5AF-41C8-ADFD-C43EC4155002}" srcId="{7F7DC73A-60DD-4463-BABD-69C55681B5CD}" destId="{E8463189-2393-40E4-AF19-279BA885B2C5}" srcOrd="1" destOrd="0" parTransId="{0BBB0D00-4054-4308-9AFE-08A530FD8FB1}" sibTransId="{F4726603-85C4-45A3-B107-58995951D7A0}"/>
    <dgm:cxn modelId="{D597C64F-59C1-45C5-8B56-AE7CA712ACE8}" srcId="{7F7DC73A-60DD-4463-BABD-69C55681B5CD}" destId="{7F00BF6B-B1E7-4D13-AE49-5402275812D4}" srcOrd="0" destOrd="0" parTransId="{BBE950FE-F7BC-4CFD-9487-BE5811906BFF}" sibTransId="{67D40D7D-A229-4059-8C67-2C22636AE983}"/>
    <dgm:cxn modelId="{892E4454-E7D4-4194-AE7A-C85CB5908C23}" type="presOf" srcId="{7F00BF6B-B1E7-4D13-AE49-5402275812D4}" destId="{34C651E5-2C83-4E3F-A8F9-E05CD81E532D}" srcOrd="1" destOrd="0" presId="urn:microsoft.com/office/officeart/2018/layout/CircleProcess"/>
    <dgm:cxn modelId="{7B1E7A8D-73CF-4686-9C9C-A6AE390A6FD8}" type="presOf" srcId="{E8463189-2393-40E4-AF19-279BA885B2C5}" destId="{1D993219-B135-42EA-A53D-D19A058B81B2}" srcOrd="0" destOrd="0" presId="urn:microsoft.com/office/officeart/2018/layout/CircleProcess"/>
    <dgm:cxn modelId="{FC38F393-3A96-4296-A1CC-07D1845DEE19}" type="presOf" srcId="{4937A526-FA90-4D2C-84EF-19F1AD0DFF83}" destId="{C99B0466-3D46-4D8F-9CD0-FB5E2B189915}" srcOrd="1" destOrd="0" presId="urn:microsoft.com/office/officeart/2018/layout/CircleProcess"/>
    <dgm:cxn modelId="{D9E0349F-D5BB-412C-86BA-6C02FE7530D9}" type="presOf" srcId="{0EE4A516-4334-461E-9BC8-A8EE475DCEC2}" destId="{F58594AA-AFB2-4B67-B3E7-7E8D023DB3DB}" srcOrd="0" destOrd="0" presId="urn:microsoft.com/office/officeart/2018/layout/CircleProcess"/>
    <dgm:cxn modelId="{03ADFCA4-39CF-4CF4-AAA9-CB4D11DB3F54}" srcId="{7F7DC73A-60DD-4463-BABD-69C55681B5CD}" destId="{4937A526-FA90-4D2C-84EF-19F1AD0DFF83}" srcOrd="3" destOrd="0" parTransId="{D2B26D3B-8144-4FB4-803C-F70D2AAF2277}" sibTransId="{0001AC82-93D2-4944-94F9-9D81A26D8156}"/>
    <dgm:cxn modelId="{39590DAC-23EE-4DF9-8171-EE2266AE7562}" type="presOf" srcId="{7F00BF6B-B1E7-4D13-AE49-5402275812D4}" destId="{617707F8-389B-4513-BB64-09C794B415E3}" srcOrd="0" destOrd="0" presId="urn:microsoft.com/office/officeart/2018/layout/CircleProcess"/>
    <dgm:cxn modelId="{FB9781BF-F533-42C8-9D86-8859C248173B}" srcId="{7F7DC73A-60DD-4463-BABD-69C55681B5CD}" destId="{0EE4A516-4334-461E-9BC8-A8EE475DCEC2}" srcOrd="2" destOrd="0" parTransId="{D255ED4B-0A09-473B-90A2-31EB541592FC}" sibTransId="{0405CB62-9E32-44AD-941C-87132245E3FC}"/>
    <dgm:cxn modelId="{2D5864EE-58CE-456E-99BA-4EFF16ECA3E8}" type="presOf" srcId="{E8463189-2393-40E4-AF19-279BA885B2C5}" destId="{17B3DCCA-7659-41DE-A9D2-F86B2E3C9540}" srcOrd="1" destOrd="0" presId="urn:microsoft.com/office/officeart/2018/layout/CircleProcess"/>
    <dgm:cxn modelId="{8455EBB3-50E8-4A8B-8F31-4F7DB866CE39}" type="presParOf" srcId="{3501A025-7FCC-4ACA-A062-59F7EC65BE5C}" destId="{E2E8F021-D401-422D-8DC0-A3E5D0FE65A7}" srcOrd="0" destOrd="0" presId="urn:microsoft.com/office/officeart/2018/layout/CircleProcess"/>
    <dgm:cxn modelId="{8823883F-FC17-45B7-8455-6C6473ACE06A}" type="presParOf" srcId="{E2E8F021-D401-422D-8DC0-A3E5D0FE65A7}" destId="{EEB8EB0A-02CD-4798-87B6-E6C63B7F69F7}" srcOrd="0" destOrd="0" presId="urn:microsoft.com/office/officeart/2018/layout/CircleProcess"/>
    <dgm:cxn modelId="{BC14C787-B343-4BD9-831A-83EEF42FCAE7}" type="presParOf" srcId="{3501A025-7FCC-4ACA-A062-59F7EC65BE5C}" destId="{FB055FF6-5410-4753-88CA-E41444D09C32}" srcOrd="1" destOrd="0" presId="urn:microsoft.com/office/officeart/2018/layout/CircleProcess"/>
    <dgm:cxn modelId="{459ECD11-7695-4EF6-968A-EC3A21EE5C53}" type="presParOf" srcId="{FB055FF6-5410-4753-88CA-E41444D09C32}" destId="{F60586C2-F73B-4307-93CC-37974E609B55}" srcOrd="0" destOrd="0" presId="urn:microsoft.com/office/officeart/2018/layout/CircleProcess"/>
    <dgm:cxn modelId="{86B5C3AE-9893-4BB1-AB3D-7E6B4DBA1F8B}" type="presParOf" srcId="{3501A025-7FCC-4ACA-A062-59F7EC65BE5C}" destId="{C99B0466-3D46-4D8F-9CD0-FB5E2B189915}" srcOrd="2" destOrd="0" presId="urn:microsoft.com/office/officeart/2018/layout/CircleProcess"/>
    <dgm:cxn modelId="{15AE1C78-EA6A-406D-8F3B-08AB634F51CA}" type="presParOf" srcId="{3501A025-7FCC-4ACA-A062-59F7EC65BE5C}" destId="{D0524F03-5CE5-4382-9B8A-F02AEA934CD7}" srcOrd="3" destOrd="0" presId="urn:microsoft.com/office/officeart/2018/layout/CircleProcess"/>
    <dgm:cxn modelId="{7CFB4F5B-74E2-4360-879D-E3715DD73CC8}" type="presParOf" srcId="{D0524F03-5CE5-4382-9B8A-F02AEA934CD7}" destId="{4584BA45-C373-4AF0-B83E-B029575DCA2D}" srcOrd="0" destOrd="0" presId="urn:microsoft.com/office/officeart/2018/layout/CircleProcess"/>
    <dgm:cxn modelId="{FD548918-4617-43E6-B949-955DE9827EDC}" type="presParOf" srcId="{3501A025-7FCC-4ACA-A062-59F7EC65BE5C}" destId="{986A00B9-9DB4-4B71-AFC0-9D2AFE75261A}" srcOrd="4" destOrd="0" presId="urn:microsoft.com/office/officeart/2018/layout/CircleProcess"/>
    <dgm:cxn modelId="{C641360E-3077-42FB-8826-4160F95FD2D0}" type="presParOf" srcId="{986A00B9-9DB4-4B71-AFC0-9D2AFE75261A}" destId="{F58594AA-AFB2-4B67-B3E7-7E8D023DB3DB}" srcOrd="0" destOrd="0" presId="urn:microsoft.com/office/officeart/2018/layout/CircleProcess"/>
    <dgm:cxn modelId="{4E72B65B-493E-43F6-9A16-DCC8B990B2DD}" type="presParOf" srcId="{3501A025-7FCC-4ACA-A062-59F7EC65BE5C}" destId="{B63F0CB9-8E3C-48DC-A0BF-B17509CF0C09}" srcOrd="5" destOrd="0" presId="urn:microsoft.com/office/officeart/2018/layout/CircleProcess"/>
    <dgm:cxn modelId="{22929A33-9EAD-4666-A2DD-4B45A9A20AA3}" type="presParOf" srcId="{3501A025-7FCC-4ACA-A062-59F7EC65BE5C}" destId="{8C588A1D-5382-45CD-A11E-2E5A6F36B1DD}" srcOrd="6" destOrd="0" presId="urn:microsoft.com/office/officeart/2018/layout/CircleProcess"/>
    <dgm:cxn modelId="{B3D383EB-FECD-4BE0-A044-22E1546CA758}" type="presParOf" srcId="{8C588A1D-5382-45CD-A11E-2E5A6F36B1DD}" destId="{8F9E3930-2735-4858-AE96-109AF73FC514}" srcOrd="0" destOrd="0" presId="urn:microsoft.com/office/officeart/2018/layout/CircleProcess"/>
    <dgm:cxn modelId="{82A38937-8171-497C-9368-746E9E1F19EC}" type="presParOf" srcId="{3501A025-7FCC-4ACA-A062-59F7EC65BE5C}" destId="{0B1FB4D5-5B94-47F9-8437-5285F715B908}" srcOrd="7" destOrd="0" presId="urn:microsoft.com/office/officeart/2018/layout/CircleProcess"/>
    <dgm:cxn modelId="{B2275DC7-B97E-4792-9912-A80736B0BFAE}" type="presParOf" srcId="{0B1FB4D5-5B94-47F9-8437-5285F715B908}" destId="{1D993219-B135-42EA-A53D-D19A058B81B2}" srcOrd="0" destOrd="0" presId="urn:microsoft.com/office/officeart/2018/layout/CircleProcess"/>
    <dgm:cxn modelId="{F5833748-9B9C-4F00-90C4-AF5DF8E314BD}" type="presParOf" srcId="{3501A025-7FCC-4ACA-A062-59F7EC65BE5C}" destId="{17B3DCCA-7659-41DE-A9D2-F86B2E3C9540}" srcOrd="8" destOrd="0" presId="urn:microsoft.com/office/officeart/2018/layout/CircleProcess"/>
    <dgm:cxn modelId="{ACCCA35B-AAFD-4BC3-B3CB-16EC6B6402EE}" type="presParOf" srcId="{3501A025-7FCC-4ACA-A062-59F7EC65BE5C}" destId="{CAA124D3-B569-4B48-9805-B82481D26D3D}" srcOrd="9" destOrd="0" presId="urn:microsoft.com/office/officeart/2018/layout/CircleProcess"/>
    <dgm:cxn modelId="{97A99126-828A-49FC-8530-4B9C537EF95A}" type="presParOf" srcId="{CAA124D3-B569-4B48-9805-B82481D26D3D}" destId="{03CB39D1-1FFF-49A7-AD2C-40DC5F272545}" srcOrd="0" destOrd="0" presId="urn:microsoft.com/office/officeart/2018/layout/CircleProcess"/>
    <dgm:cxn modelId="{A0FF91E6-2560-44BF-8A68-6897AC9DB38B}" type="presParOf" srcId="{3501A025-7FCC-4ACA-A062-59F7EC65BE5C}" destId="{99AB892A-D3B7-40D2-8433-388E525E335C}" srcOrd="10" destOrd="0" presId="urn:microsoft.com/office/officeart/2018/layout/CircleProcess"/>
    <dgm:cxn modelId="{29DA29B3-282B-4894-BC1E-8D1DE61DED46}" type="presParOf" srcId="{99AB892A-D3B7-40D2-8433-388E525E335C}" destId="{617707F8-389B-4513-BB64-09C794B415E3}" srcOrd="0" destOrd="0" presId="urn:microsoft.com/office/officeart/2018/layout/CircleProcess"/>
    <dgm:cxn modelId="{06C06718-EC28-4F55-92E0-0DC4977EF0A2}" type="presParOf" srcId="{3501A025-7FCC-4ACA-A062-59F7EC65BE5C}" destId="{34C651E5-2C83-4E3F-A8F9-E05CD81E532D}" srcOrd="11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8EB0A-02CD-4798-87B6-E6C63B7F69F7}">
      <dsp:nvSpPr>
        <dsp:cNvPr id="0" name=""/>
        <dsp:cNvSpPr/>
      </dsp:nvSpPr>
      <dsp:spPr>
        <a:xfrm>
          <a:off x="7692504" y="871325"/>
          <a:ext cx="2308428" cy="23085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6C2-F73B-4307-93CC-37974E609B55}">
      <dsp:nvSpPr>
        <dsp:cNvPr id="0" name=""/>
        <dsp:cNvSpPr/>
      </dsp:nvSpPr>
      <dsp:spPr>
        <a:xfrm>
          <a:off x="7769716" y="948290"/>
          <a:ext cx="2154994" cy="2154616"/>
        </a:xfrm>
        <a:prstGeom prst="ellipse">
          <a:avLst/>
        </a:prstGeom>
        <a:solidFill>
          <a:schemeClr val="accent5">
            <a:hueOff val="-3046160"/>
            <a:satOff val="1731"/>
            <a:lumOff val="-14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Telco</a:t>
          </a:r>
        </a:p>
      </dsp:txBody>
      <dsp:txXfrm>
        <a:off x="8077572" y="1256150"/>
        <a:ext cx="1539282" cy="1538895"/>
      </dsp:txXfrm>
    </dsp:sp>
    <dsp:sp modelId="{4584BA45-C373-4AF0-B83E-B029575DCA2D}">
      <dsp:nvSpPr>
        <dsp:cNvPr id="0" name=""/>
        <dsp:cNvSpPr/>
      </dsp:nvSpPr>
      <dsp:spPr>
        <a:xfrm rot="2700000">
          <a:off x="5296946" y="871162"/>
          <a:ext cx="2308466" cy="2308466"/>
        </a:xfrm>
        <a:prstGeom prst="teardrop">
          <a:avLst>
            <a:gd name="adj" fmla="val 100000"/>
          </a:avLst>
        </a:prstGeom>
        <a:solidFill>
          <a:schemeClr val="accent5">
            <a:hueOff val="-6092320"/>
            <a:satOff val="3463"/>
            <a:lumOff val="-28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594AA-AFB2-4B67-B3E7-7E8D023DB3DB}">
      <dsp:nvSpPr>
        <dsp:cNvPr id="0" name=""/>
        <dsp:cNvSpPr/>
      </dsp:nvSpPr>
      <dsp:spPr>
        <a:xfrm>
          <a:off x="5384076" y="948290"/>
          <a:ext cx="2154994" cy="2154616"/>
        </a:xfrm>
        <a:prstGeom prst="ellipse">
          <a:avLst/>
        </a:prstGeom>
        <a:solidFill>
          <a:schemeClr val="accent5">
            <a:hueOff val="-9138481"/>
            <a:satOff val="5194"/>
            <a:lumOff val="-42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Web surfing behaviour @ Data Broker</a:t>
          </a:r>
        </a:p>
      </dsp:txBody>
      <dsp:txXfrm>
        <a:off x="5691932" y="1256150"/>
        <a:ext cx="1539282" cy="1538895"/>
      </dsp:txXfrm>
    </dsp:sp>
    <dsp:sp modelId="{8F9E3930-2735-4858-AE96-109AF73FC514}">
      <dsp:nvSpPr>
        <dsp:cNvPr id="0" name=""/>
        <dsp:cNvSpPr/>
      </dsp:nvSpPr>
      <dsp:spPr>
        <a:xfrm rot="2700000">
          <a:off x="2921206" y="871162"/>
          <a:ext cx="2308466" cy="2308466"/>
        </a:xfrm>
        <a:prstGeom prst="teardrop">
          <a:avLst>
            <a:gd name="adj" fmla="val 100000"/>
          </a:avLst>
        </a:prstGeom>
        <a:solidFill>
          <a:schemeClr val="accent5">
            <a:hueOff val="-12184641"/>
            <a:satOff val="6925"/>
            <a:lumOff val="-57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93219-B135-42EA-A53D-D19A058B81B2}">
      <dsp:nvSpPr>
        <dsp:cNvPr id="0" name=""/>
        <dsp:cNvSpPr/>
      </dsp:nvSpPr>
      <dsp:spPr>
        <a:xfrm>
          <a:off x="2998436" y="948290"/>
          <a:ext cx="2154994" cy="2154616"/>
        </a:xfrm>
        <a:prstGeom prst="ellipse">
          <a:avLst/>
        </a:prstGeom>
        <a:solidFill>
          <a:schemeClr val="accent5">
            <a:hueOff val="-15230801"/>
            <a:satOff val="8656"/>
            <a:lumOff val="-71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Android app usage behavior @ Ad Exchange Platform</a:t>
          </a:r>
        </a:p>
      </dsp:txBody>
      <dsp:txXfrm>
        <a:off x="3306292" y="1256150"/>
        <a:ext cx="1539282" cy="1538895"/>
      </dsp:txXfrm>
    </dsp:sp>
    <dsp:sp modelId="{03CB39D1-1FFF-49A7-AD2C-40DC5F272545}">
      <dsp:nvSpPr>
        <dsp:cNvPr id="0" name=""/>
        <dsp:cNvSpPr/>
      </dsp:nvSpPr>
      <dsp:spPr>
        <a:xfrm rot="2700000">
          <a:off x="535566" y="871162"/>
          <a:ext cx="2308466" cy="2308466"/>
        </a:xfrm>
        <a:prstGeom prst="teardrop">
          <a:avLst>
            <a:gd name="adj" fmla="val 100000"/>
          </a:avLst>
        </a:prstGeom>
        <a:solidFill>
          <a:schemeClr val="accent5">
            <a:hueOff val="-18276962"/>
            <a:satOff val="10388"/>
            <a:lumOff val="-85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707F8-389B-4513-BB64-09C794B415E3}">
      <dsp:nvSpPr>
        <dsp:cNvPr id="0" name=""/>
        <dsp:cNvSpPr/>
      </dsp:nvSpPr>
      <dsp:spPr>
        <a:xfrm>
          <a:off x="612796" y="948290"/>
          <a:ext cx="2154994" cy="2154616"/>
        </a:xfrm>
        <a:prstGeom prst="ellipse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Facebook and Google partners</a:t>
          </a:r>
        </a:p>
      </dsp:txBody>
      <dsp:txXfrm>
        <a:off x="920653" y="1256150"/>
        <a:ext cx="1539282" cy="1538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D8E8-1042-4542-B8DE-C4F657ACFC9E}" type="datetimeFigureOut">
              <a:rPr lang="en-MY"/>
              <a:t>17/2/2019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3B048-E800-4940-92AA-D0D42159A831}" type="slidenum">
              <a:rPr lang="en-MY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1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Audience : UTAR data mining students. </a:t>
            </a:r>
            <a:endParaRPr lang="en-US"/>
          </a:p>
          <a:p>
            <a:r>
              <a:rPr lang="en-US">
                <a:cs typeface="Calibri"/>
              </a:rPr>
              <a:t>Objective:</a:t>
            </a:r>
          </a:p>
          <a:p>
            <a:r>
              <a:rPr lang="en-US">
                <a:cs typeface="Calibri"/>
              </a:rPr>
              <a:t>- Introduce the data science use case in digital advertising.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Expectation:</a:t>
            </a:r>
          </a:p>
          <a:p>
            <a:r>
              <a:rPr lang="en-US">
                <a:cs typeface="Calibri"/>
              </a:rPr>
              <a:t>- Students will have a brief understanding of how data science is applied in digital advertising.</a:t>
            </a:r>
          </a:p>
          <a:p>
            <a:r>
              <a:rPr lang="en-US">
                <a:cs typeface="Calibri"/>
              </a:rPr>
              <a:t>-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3B048-E800-4940-92AA-D0D42159A831}" type="slidenum">
              <a:rPr lang="en-MY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81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https://iotechnologies.com/blog/as-amazon?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3B048-E800-4940-92AA-D0D42159A831}" type="slidenum">
              <a:rPr lang="en-MY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3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3B048-E800-4940-92AA-D0D42159A831}" type="slidenum">
              <a:rPr lang="en-MY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6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3B048-E800-4940-92AA-D0D42159A831}" type="slidenum">
              <a:rPr lang="en-MY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09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Introduce the traditional advertising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3B048-E800-4940-92AA-D0D42159A831}" type="slidenum">
              <a:rPr lang="en-MY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3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digital advertising  -  The actual map is much more complex.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3B048-E800-4940-92AA-D0D42159A831}" type="slidenum">
              <a:rPr lang="en-MY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07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Data is important – that is why everyone is harvesting the data at the best effort.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3B048-E800-4940-92AA-D0D42159A831}" type="slidenum">
              <a:rPr lang="en-MY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78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3B048-E800-4940-92AA-D0D42159A831}" type="slidenum">
              <a:rPr lang="en-MY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95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blipFill dpi="0" rotWithShape="1">
                  <a:blip r:embed="rId3">
                    <a:extLst/>
                  </a:blip>
                  <a:srcRect/>
                  <a:tile tx="6350" ty="-127000" sx="65000" sy="64000" flip="none" algn="tl"/>
                </a:blipFill>
              </a:rPr>
              <a:t>https://www.bigcommerce.com/blog/social-media-advertising/#1-facebook-advertising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3B048-E800-4940-92AA-D0D42159A831}" type="slidenum">
              <a:rPr lang="en-MY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00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3B048-E800-4940-92AA-D0D42159A831}" type="slidenum">
              <a:rPr lang="en-MY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8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D3B7-87D1-4260-9D0A-918D7449E9C8}" type="datetime1">
              <a:rPr lang="en-US" smtClean="0"/>
              <a:t>17-Feb-19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5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7ED1-D0D3-4E04-8FE5-074ACB32AFED}" type="datetime1">
              <a:rPr lang="en-US" smtClean="0"/>
              <a:t>17-Feb-19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3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06E4-6B74-4F84-B99B-1D27012ACCE2}" type="datetime1">
              <a:rPr lang="en-US" smtClean="0"/>
              <a:t>17-Feb-19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1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466-1DD4-45E1-8C29-D40DF88B5504}" type="datetime1">
              <a:rPr lang="en-US" smtClean="0"/>
              <a:t>17-Feb-19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0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F202725-509B-4710-9EB7-27AF3EB9C112}" type="datetime1">
              <a:rPr lang="en-US" smtClean="0"/>
              <a:t>17-Feb-19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5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993E-F0B8-40E9-9DC4-0796BCD8985F}" type="datetime1">
              <a:rPr lang="en-US" smtClean="0"/>
              <a:t>17-Feb-19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2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A8801-10E0-469A-97CF-D39979732E95}" type="datetime1">
              <a:rPr lang="en-US" smtClean="0"/>
              <a:t>17-Feb-19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20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8E6D-FCCA-45C1-91EF-E7FD165FAD42}" type="datetime1">
              <a:rPr lang="en-US" smtClean="0"/>
              <a:t>17-Feb-19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9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8BF3-F0D8-431A-86F6-64B881F6E8F2}" type="datetime1">
              <a:rPr lang="en-US" smtClean="0"/>
              <a:t>17-Feb-19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4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161E-EAF7-493A-BF2B-324E026236F5}" type="datetime1">
              <a:rPr lang="en-US" smtClean="0"/>
              <a:t>17-Feb-19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8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86A4-5E17-46A8-BCB9-C2966C16C083}" type="datetime1">
              <a:rPr lang="en-US" smtClean="0"/>
              <a:t>17-Feb-19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1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AE47155-99E8-4CF6-9E7F-A65489B1BB74}" type="datetime1">
              <a:rPr lang="en-US" smtClean="0"/>
              <a:t>17-Feb-19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zankai.chong@ada-asia.co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www.linkedin.com/in/zan-kai-chon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8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diagramDrawing" Target="../diagrams/drawing1.xml"/><Relationship Id="rId5" Type="http://schemas.microsoft.com/office/2007/relationships/hdphoto" Target="../media/hdphoto2.wdp"/><Relationship Id="rId10" Type="http://schemas.openxmlformats.org/officeDocument/2006/relationships/diagramColors" Target="../diagrams/colors1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onedrive.live.com/view.aspx?resid=202AA60285047C78!266733&amp;id=documents&amp;wd=target(1.%20ada/Audience%20Extension%20Model.one|D0AC7269-CD92-4A54-BEED-B6D41112A4F4/Fact%20and%20Problem|278468C9-31CA-4677-9EBD-D133D3D8079B/)" TargetMode="External"/><Relationship Id="rId10" Type="http://schemas.openxmlformats.org/officeDocument/2006/relationships/image" Target="../media/image2.png"/><Relationship Id="rId4" Type="http://schemas.openxmlformats.org/officeDocument/2006/relationships/hyperlink" Target="onenote:https://d.docs.live.net/202aa60285047c78/Documents/One%20Note/Workplace/1.%20ada/Audience%20Extension%20Model.one#Fact%20and%20Problem&amp;section-id={D0AC7269-CD92-4A54-BEED-B6D41112A4F4}&amp;page-id={278468C9-31CA-4677-9EBD-D133D3D8079B}&amp;object-id={35ACFBD5-6568-4A5C-BA60-02FB45F3E795}&amp;3F" TargetMode="Externa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934" y="1465790"/>
            <a:ext cx="3860798" cy="3941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Data Science @ Digital Advertising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7733" y="1359090"/>
            <a:ext cx="5132665" cy="40480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dirty="0"/>
              <a:t>Dr. Chong Zan Kai 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dirty="0">
                <a:hlinkClick r:id="rId8"/>
              </a:rPr>
              <a:t>zankai.chong@ada-asia.com</a:t>
            </a:r>
            <a:endParaRPr lang="en-US" dirty="0"/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Machine Learning Engineer at Axiata Digital Advertising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LinkedIn: </a:t>
            </a:r>
            <a:r>
              <a:rPr lang="en-US" dirty="0">
                <a:hlinkClick r:id="rId9"/>
              </a:rPr>
              <a:t>https://www.linkedin.com/in/zan-kai-chong/</a:t>
            </a:r>
            <a:r>
              <a:rPr lang="en-US" dirty="0"/>
              <a:t> 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Talk @ UTAR 18-Feb-2019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9D75-46B4-4C2C-9C8F-AB0CD30F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474" y="640081"/>
            <a:ext cx="3693445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Android's Identity for Advertising (IFA)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55CE422-4288-4FB7-93A1-633254792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82" b="-3"/>
          <a:stretch/>
        </p:blipFill>
        <p:spPr>
          <a:xfrm>
            <a:off x="815807" y="804672"/>
            <a:ext cx="5934456" cy="5248656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8B9E2D-BE06-4653-AFC3-0C77C09F7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7C703E-9CDA-450F-B846-C2C719087686}"/>
              </a:ext>
            </a:extLst>
          </p:cNvPr>
          <p:cNvCxnSpPr>
            <a:cxnSpLocks/>
          </p:cNvCxnSpPr>
          <p:nvPr/>
        </p:nvCxnSpPr>
        <p:spPr>
          <a:xfrm flipH="1">
            <a:off x="5466587" y="5305886"/>
            <a:ext cx="1072443" cy="5531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24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89C8D586-1ECD-4981-BED2-97336112C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D9231-43C8-440F-89F4-2B43DBC2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About the Data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C4742E8-FE7E-44D0-B95D-FD8EFFC169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12760" r="2541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4BBDD-8573-4714-A078-EAB601BD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>
                <a:cs typeface="Calibri"/>
              </a:rPr>
              <a:t>First party data </a:t>
            </a:r>
            <a:r>
              <a:rPr lang="en-US" sz="1800">
                <a:cs typeface="Calibri"/>
              </a:rPr>
              <a:t>– clients' own collected data. Good quality with PII but normally in small scale.</a:t>
            </a:r>
          </a:p>
          <a:p>
            <a:r>
              <a:rPr lang="en-US" sz="1800" b="1">
                <a:cs typeface="Calibri"/>
              </a:rPr>
              <a:t>Second party data </a:t>
            </a:r>
            <a:r>
              <a:rPr lang="en-US" sz="1800">
                <a:cs typeface="Calibri"/>
              </a:rPr>
              <a:t>– Buy from first party. Normally pre-processed. </a:t>
            </a:r>
          </a:p>
          <a:p>
            <a:r>
              <a:rPr lang="en-US" sz="1800" b="1">
                <a:cs typeface="Calibri"/>
              </a:rPr>
              <a:t>Third party data </a:t>
            </a:r>
            <a:r>
              <a:rPr lang="en-US" sz="1800">
                <a:cs typeface="Calibri"/>
              </a:rPr>
              <a:t>– Collected by third party, normally in large scale and non-PII. Bad data quality.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F001A23-2767-4A31-BD30-56112DE9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D0801-207B-4B6C-98B0-A0DB0C3D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5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0589C36-630A-48E7-8839-5A71F0704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87" b="103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0" name="Rectangle 11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09A6D-44F6-48D1-997C-5A61113F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alibri Light"/>
              </a:rPr>
              <a:t>Data Sources @ ada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3AA75-3CFE-4377-BD57-07791019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C9505D1F-C132-4955-BA83-31B9A8B2C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318535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68971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2085" name="Picture 2" descr="https://www.bigcommerce.com/blog/wp-content/uploads/2017/08/social-media-advertising-facebook-1.jpg">
            <a:extLst>
              <a:ext uri="{FF2B5EF4-FFF2-40B4-BE49-F238E27FC236}">
                <a16:creationId xmlns:a16="http://schemas.microsoft.com/office/drawing/2014/main" id="{0089BD7D-3ACE-439B-B08D-D6681616A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3F2B7-86DF-4BF2-B9BF-C75FB9F2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18D76F-8A5B-4419-BADB-CAEC07A7BD7D}"/>
              </a:ext>
            </a:extLst>
          </p:cNvPr>
          <p:cNvSpPr/>
          <p:nvPr/>
        </p:nvSpPr>
        <p:spPr>
          <a:xfrm>
            <a:off x="903111" y="6470705"/>
            <a:ext cx="12067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6">
                    <a:extLst/>
                  </a:blip>
                  <a:srcRect/>
                  <a:tile tx="6350" ty="-127000" sx="65000" sy="64000" flip="none" algn="tl"/>
                </a:blipFill>
              </a:rPr>
              <a:t>https://www.bigcommerce.com/blog/social-media-advertising/#1-facebook-advertising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28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32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34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9" name="Rectangle 38">
            <a:extLst>
              <a:ext uri="{FF2B5EF4-FFF2-40B4-BE49-F238E27FC236}">
                <a16:creationId xmlns:a16="http://schemas.microsoft.com/office/drawing/2014/main" id="{0459C7A8-9F3A-4BFD-AB69-3F23A8D9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0" name="Rectangle 40">
            <a:extLst>
              <a:ext uri="{FF2B5EF4-FFF2-40B4-BE49-F238E27FC236}">
                <a16:creationId xmlns:a16="http://schemas.microsoft.com/office/drawing/2014/main" id="{7C0FA09C-1B86-4BC1-8793-3DC3ECCC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7"/>
            <a:ext cx="12192000" cy="261046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F5192-348F-40F9-A891-E127DCBA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200" kern="1200" cap="all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Data from Ad Exchange Platform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E8374B0F-E687-477C-84FA-4CBDDAE553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22" r="14717" b="3"/>
          <a:stretch/>
        </p:blipFill>
        <p:spPr>
          <a:xfrm>
            <a:off x="782589" y="474800"/>
            <a:ext cx="4612062" cy="3451003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F892B467-5CFA-48D3-BCDA-6C408692E2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829" r="9359" b="-2"/>
          <a:stretch/>
        </p:blipFill>
        <p:spPr>
          <a:xfrm>
            <a:off x="6790752" y="474800"/>
            <a:ext cx="4612091" cy="3451003"/>
          </a:xfrm>
          <a:prstGeom prst="rect">
            <a:avLst/>
          </a:prstGeom>
        </p:spPr>
      </p:pic>
      <p:grpSp>
        <p:nvGrpSpPr>
          <p:cNvPr id="61" name="Group 42">
            <a:extLst>
              <a:ext uri="{FF2B5EF4-FFF2-40B4-BE49-F238E27FC236}">
                <a16:creationId xmlns:a16="http://schemas.microsoft.com/office/drawing/2014/main" id="{A560C308-AF88-4E6B-B601-74A5B889E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989C99-37FA-4068-B9DC-2E0199A2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7DA07CC-C857-4245-BE87-DBEDE8BC6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9A64F-70F9-4C99-94B2-E97A1185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30EA680-D336-4FF7-8B7A-9848BB0A1C32}" type="slidenum">
              <a:rPr lang="en-US" sz="2800" smtClean="0"/>
              <a:pPr defTabSz="914400">
                <a:spcAft>
                  <a:spcPts val="600"/>
                </a:spcAft>
              </a:pPr>
              <a:t>14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5778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6C7A3C75-7B05-42DB-AC2B-69BC83C80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5774268" cy="5780684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38D72-C68C-4EDA-9F3B-EF385A9EF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93" y="484632"/>
            <a:ext cx="5168168" cy="1609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/>
              <a:t>Web Tracking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6034F4B-A00C-41B2-A36B-8021F6D52CD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4893" y="2121408"/>
            <a:ext cx="5168168" cy="37596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1800"/>
              <a:t>IP</a:t>
            </a:r>
            <a:r>
              <a:rPr lang="en-US" sz="1800">
                <a:cs typeface="Calibri"/>
              </a:rPr>
              <a:t>, browser details are harversted</a:t>
            </a:r>
          </a:p>
          <a:p>
            <a:r>
              <a:rPr lang="en-US" sz="18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https://www.theguardian.com/commentisfree/2018/mar/28</a:t>
            </a:r>
            <a:r>
              <a:rPr lang="en-US" sz="1800"/>
              <a:t>  (</a:t>
            </a:r>
            <a:r>
              <a:rPr lang="en-US" sz="18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view</a:t>
            </a:r>
            <a:r>
              <a:rPr lang="en-US" sz="1800"/>
              <a:t>)</a:t>
            </a:r>
            <a:endParaRPr lang="en-US" sz="1800">
              <a:cs typeface="Calibri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90E40E7-83AC-4C0D-B34B-4FA28018B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r="16814" b="-5"/>
          <a:stretch/>
        </p:blipFill>
        <p:spPr bwMode="auto">
          <a:xfrm>
            <a:off x="6241217" y="321733"/>
            <a:ext cx="2380871" cy="284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FCAEE24-2C20-4031-A481-C2EFB67B8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776089" y="321733"/>
            <a:ext cx="3091859" cy="1844147"/>
          </a:xfrm>
          <a:prstGeom prst="rect">
            <a:avLst/>
          </a:prstGeom>
          <a:blipFill dpi="0"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pic>
        <p:nvPicPr>
          <p:cNvPr id="1029" name="Picture 4">
            <a:extLst>
              <a:ext uri="{FF2B5EF4-FFF2-40B4-BE49-F238E27FC236}">
                <a16:creationId xmlns:a16="http://schemas.microsoft.com/office/drawing/2014/main" id="{207B576E-E237-4D35-93A3-6286EF2048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28024" r="29120" b="2"/>
          <a:stretch/>
        </p:blipFill>
        <p:spPr>
          <a:xfrm>
            <a:off x="6241217" y="3324679"/>
            <a:ext cx="2380871" cy="2777738"/>
          </a:xfrm>
          <a:prstGeom prst="rect">
            <a:avLst/>
          </a:prstGeom>
        </p:spPr>
      </p:pic>
      <p:pic>
        <p:nvPicPr>
          <p:cNvPr id="6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627D41F5-2BBE-4C2F-BB5F-D3D0B21882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/>
          </a:blip>
          <a:srcRect l="8226" r="9420" b="4"/>
          <a:stretch/>
        </p:blipFill>
        <p:spPr>
          <a:xfrm>
            <a:off x="8776087" y="2330472"/>
            <a:ext cx="3106457" cy="377194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0AAF5F9E-10A7-46B6-A994-C63963ED3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7F883EF-349F-43AD-BB68-4EAD67488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D199575-7A7A-4A54-8699-E7D977965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DC9DE-A32B-4499-BD6A-A5E8CF03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US" sz="120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904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44FC10B2-BCD5-46E2-A2E0-F714BE70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C2962D-5AA6-4EB0-9A2C-F385BF76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196A65C-A88E-4E6C-9882-A77D52FC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D656BC9-D198-47EB-BF65-7B922CED4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C92DB27-596D-48D1-BB72-94081C9C1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AF33BFF-A87A-4022-BFF0-6C6E1017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16FCC-CA4E-4A2D-B2C4-8D96956D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kern="1200" cap="all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Telco Data</a:t>
            </a:r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4B1339EF-3AFA-4EFE-A868-0EB6BD8AC7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55" r="-3" b="8069"/>
          <a:stretch/>
        </p:blipFill>
        <p:spPr>
          <a:xfrm>
            <a:off x="920833" y="1328839"/>
            <a:ext cx="6647395" cy="4131686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A6E31-8349-4A2C-8038-14EB2CFC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2056" y="547725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30EA680-D336-4FF7-8B7A-9848BB0A1C32}" type="slidenum">
              <a:rPr lang="en-US" sz="2800" smtClean="0"/>
              <a:pPr defTabSz="914400">
                <a:spcAft>
                  <a:spcPts val="600"/>
                </a:spcAft>
              </a:pPr>
              <a:t>16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93081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4FC10B2-BCD5-46E2-A2E0-F714BE70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C2962D-5AA6-4EB0-9A2C-F385BF76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96A65C-A88E-4E6C-9882-A77D52FC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656BC9-D198-47EB-BF65-7B922CED4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C92DB27-596D-48D1-BB72-94081C9C1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F33BFF-A87A-4022-BFF0-6C6E1017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168AD-B543-4EAA-9285-77AF08E8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kern="1200" cap="all" baseline="0" dirty="0">
                <a:blipFill dpi="0" rotWithShape="1">
                  <a:blip r:embed="rId5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Use Case: Audience Segmentation FOR ad</a:t>
            </a:r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890837E-3616-43B1-8C8B-F0647CE4A0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3" b="12146"/>
          <a:stretch/>
        </p:blipFill>
        <p:spPr>
          <a:xfrm>
            <a:off x="920833" y="1328839"/>
            <a:ext cx="6647395" cy="413168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978DDD-BA9B-42CE-A3F1-8A34257A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2056" y="547725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30EA680-D336-4FF7-8B7A-9848BB0A1C32}" type="slidenum">
              <a:rPr lang="en-US" sz="2800"/>
              <a:pPr defTabSz="914400">
                <a:spcAft>
                  <a:spcPts val="600"/>
                </a:spcAft>
              </a:pPr>
              <a:t>17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8352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01EBB4D-E42B-468D-B801-D16CF43E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7FBF63C-B061-4F66-8609-FED8EFFDA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893CC27-5C56-4F6F-9B94-413AE08B9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D64082-5099-45DC-84A9-81EA54822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2" name="Oval 71">
              <a:extLst>
                <a:ext uri="{FF2B5EF4-FFF2-40B4-BE49-F238E27FC236}">
                  <a16:creationId xmlns:a16="http://schemas.microsoft.com/office/drawing/2014/main" id="{A9E39E47-E101-4CE1-883E-6C6528BE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830CD01-B213-47C9-81AD-433E08F7D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76B16-3D94-4E0A-BDAB-469A55D4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C5A7E-780C-41D1-84F4-A4815C71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3" y="4665605"/>
            <a:ext cx="6788164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 cap="all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Use Case – Credit Scoring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88316A-1B5C-4F43-AEBF-212E7DA2BD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45" r="43118" b="-2"/>
          <a:stretch/>
        </p:blipFill>
        <p:spPr>
          <a:xfrm>
            <a:off x="306314" y="334791"/>
            <a:ext cx="4541990" cy="6199359"/>
          </a:xfrm>
          <a:prstGeom prst="rect">
            <a:avLst/>
          </a:prstGeom>
        </p:spPr>
      </p:pic>
      <p:pic>
        <p:nvPicPr>
          <p:cNvPr id="39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987D7D-56FB-4993-B9C4-8188FA93BE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73" r="12508" b="-2"/>
          <a:stretch/>
        </p:blipFill>
        <p:spPr>
          <a:xfrm>
            <a:off x="4972050" y="334791"/>
            <a:ext cx="6896099" cy="402464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7116258-44FA-4FC2-99D1-52CCB536E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050" y="4497360"/>
            <a:ext cx="689457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9B549-D27D-40E4-9904-20E0B2CD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0809" y="6471215"/>
            <a:ext cx="560618" cy="3479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330EA680-D336-4FF7-8B7A-9848BB0A1C32}" type="slidenum">
              <a:rPr lang="en-US" sz="1050">
                <a:solidFill>
                  <a:schemeClr val="tx2"/>
                </a:solidFill>
              </a:rPr>
              <a:pPr algn="l" defTabSz="914400">
                <a:spcAft>
                  <a:spcPts val="600"/>
                </a:spcAft>
              </a:pPr>
              <a:t>18</a:t>
            </a:fld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3DC887C-A645-4B67-AFCC-7596D232F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050" y="6432278"/>
            <a:ext cx="689457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8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00DF4-0D8C-440B-9526-8687B2AE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Disclaimer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1AA4-5928-4C0E-9416-9770CA2A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The opinions expressed in this presentation and on the following slides are solely those of the presenter. There is no guarantee the accuracy or reliability of the information provided herein.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Note that the creatives (graphics) are extracted from Internet and the presenter does not hold the copyright correspondingly.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CED9E-5F65-48E4-88F3-0E8F3CCC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9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7C6C3D74-DA24-4BA4-B786-AD372B326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5774268" cy="5780684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9A64E-30C1-4992-9ED9-BAB1B32E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93" y="484632"/>
            <a:ext cx="5168168" cy="1609344"/>
          </a:xfrm>
        </p:spPr>
        <p:txBody>
          <a:bodyPr>
            <a:normAutofit/>
          </a:bodyPr>
          <a:lstStyle/>
          <a:p>
            <a:r>
              <a:rPr lang="en-US" sz="4400">
                <a:cs typeface="Calibri Light"/>
              </a:rPr>
              <a:t>About Dr. Chong Zan Kai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14D71-8151-449E-B388-B5C200A48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3" y="2121408"/>
            <a:ext cx="5168168" cy="3759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cs typeface="Calibri"/>
              </a:rPr>
              <a:t>Graduated from Electronic Engineering (majoring in Computer), MMU, 2006</a:t>
            </a:r>
          </a:p>
          <a:p>
            <a:r>
              <a:rPr lang="en-US" sz="1800">
                <a:cs typeface="Calibri"/>
              </a:rPr>
              <a:t>Master in Engineering Science, MMU, 2010</a:t>
            </a:r>
          </a:p>
          <a:p>
            <a:r>
              <a:rPr lang="en-US" sz="1800">
                <a:cs typeface="Calibri"/>
              </a:rPr>
              <a:t>PhD in Engineering Science, UTAR, 2016</a:t>
            </a:r>
          </a:p>
          <a:p>
            <a:r>
              <a:rPr lang="en-US" sz="1800">
                <a:cs typeface="Calibri"/>
              </a:rPr>
              <a:t>Lecturer in LKC FES, UTAR for 7 years.</a:t>
            </a:r>
          </a:p>
          <a:p>
            <a:r>
              <a:rPr lang="en-US" sz="1800">
                <a:cs typeface="Calibri"/>
              </a:rPr>
              <a:t>Joined Axiata Digita Advertising as machine learning engineer for 2 years.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7D1FB148-4D7B-457F-A67F-C2BAD4F1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1217" y="321733"/>
            <a:ext cx="2370280" cy="2832579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E679648-6474-4061-AE09-D5E1FA24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084" y="1098816"/>
            <a:ext cx="2041678" cy="12709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65CE87-5F9C-404D-9B50-96F359A56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776089" y="321733"/>
            <a:ext cx="3091859" cy="1844147"/>
          </a:xfrm>
          <a:prstGeom prst="rect">
            <a:avLst/>
          </a:prstGeom>
          <a:blipFill dpi="0"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71802C-A7CD-433C-ABA0-639342D1A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1217" y="3334174"/>
            <a:ext cx="2370280" cy="2768243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BE52A6B-23B1-4FDB-96CC-87880CFC2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738" y="4184626"/>
            <a:ext cx="2033023" cy="10673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F2F76FA-A494-4787-A8E1-570B40E80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5496" y="2330472"/>
            <a:ext cx="3117048" cy="37719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1172146-669C-4C9E-A20E-7EDF0FAAB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024" y="2491339"/>
            <a:ext cx="1957994" cy="3450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8AB9EF1-0BA3-4A79-8876-A30C433AA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69617BC-319A-4D53-A02C-8B2A7D720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38F193-77F6-4D8A-9EF8-ED1CA8377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AC6D1-47B4-4DC6-8486-DFCF3760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07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78A3704-86ED-4247-B5B9-78DF3AFF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74" y="517380"/>
            <a:ext cx="10205048" cy="58663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0ECFB-D4EC-4E0E-9BCC-57BB6EAF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87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5CFCDC7C-C918-432A-9FC4-33D9C1B94D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B8B97-639B-4521-BD34-42FD30AF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>
                <a:solidFill>
                  <a:srgbClr val="FFFFFF"/>
                </a:solidFill>
              </a:rPr>
              <a:t>Some Facts: Internet advertising extends its lead and market share, while </a:t>
            </a:r>
            <a:br>
              <a:rPr lang="en-US" sz="3800" dirty="0">
                <a:solidFill>
                  <a:srgbClr val="FFFFFF"/>
                </a:solidFill>
              </a:rPr>
            </a:br>
            <a:r>
              <a:rPr lang="en-US" sz="3800" dirty="0">
                <a:solidFill>
                  <a:srgbClr val="FFFFFF"/>
                </a:solidFill>
              </a:rPr>
              <a:t>television growth slows </a:t>
            </a:r>
            <a:br>
              <a:rPr lang="en-US" sz="38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(IAB internet advertising 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revenue report, 2017)</a:t>
            </a:r>
          </a:p>
        </p:txBody>
      </p:sp>
    </p:spTree>
    <p:extLst>
      <p:ext uri="{BB962C8B-B14F-4D97-AF65-F5344CB8AC3E}">
        <p14:creationId xmlns:p14="http://schemas.microsoft.com/office/powerpoint/2010/main" val="3160211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9">
            <a:extLst>
              <a:ext uri="{FF2B5EF4-FFF2-40B4-BE49-F238E27FC236}">
                <a16:creationId xmlns:a16="http://schemas.microsoft.com/office/drawing/2014/main" id="{44FC10B2-BCD5-46E2-A2E0-F714BE70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11">
            <a:extLst>
              <a:ext uri="{FF2B5EF4-FFF2-40B4-BE49-F238E27FC236}">
                <a16:creationId xmlns:a16="http://schemas.microsoft.com/office/drawing/2014/main" id="{92C2962D-5AA6-4EB0-9A2C-F385BF76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13">
            <a:extLst>
              <a:ext uri="{FF2B5EF4-FFF2-40B4-BE49-F238E27FC236}">
                <a16:creationId xmlns:a16="http://schemas.microsoft.com/office/drawing/2014/main" id="{5196A65C-A88E-4E6C-9882-A77D52FC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15">
            <a:extLst>
              <a:ext uri="{FF2B5EF4-FFF2-40B4-BE49-F238E27FC236}">
                <a16:creationId xmlns:a16="http://schemas.microsoft.com/office/drawing/2014/main" id="{9D656BC9-D198-47EB-BF65-7B922CED4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2DB27-596D-48D1-BB72-94081C9C1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F33BFF-A87A-4022-BFF0-6C6E1017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4" name="Rectangle 1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516F9-1C66-4D28-91DD-EC45B5DC6A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5" name="Rectangle 2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2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8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0882E-3D5E-4DA9-918F-CD1ADA0F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174" y="-856525"/>
            <a:ext cx="9863367" cy="24771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IAB 2018 Video Ad Spend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F5C5-BA5C-495F-8E30-1AE509EC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496" y="6121179"/>
            <a:ext cx="96740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330EA680-D336-4FF7-8B7A-9848BB0A1C32}" type="slidenum">
              <a:rPr lang="en-US" sz="2800"/>
              <a:pPr algn="r" defTabSz="914400">
                <a:spcAft>
                  <a:spcPts val="600"/>
                </a:spcAft>
              </a:pPr>
              <a:t>4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55370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4FC10B2-BCD5-46E2-A2E0-F714BE70C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C2962D-5AA6-4EB0-9A2C-F385BF76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96A65C-A88E-4E6C-9882-A77D52FC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D656BC9-D198-47EB-BF65-7B922CED4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C92DB27-596D-48D1-BB72-94081C9C1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F33BFF-A87A-4022-BFF0-6C6E1017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C5D8C7-E0BB-40EA-B6BE-4A288396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kern="1200" cap="all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What is Digital Advertising?</a:t>
            </a:r>
          </a:p>
        </p:txBody>
      </p:sp>
      <p:pic>
        <p:nvPicPr>
          <p:cNvPr id="23" name="Picture 4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47EFAF2F-FDBA-44D1-870C-1228C9AE9B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35" r="-3" b="6532"/>
          <a:stretch/>
        </p:blipFill>
        <p:spPr>
          <a:xfrm>
            <a:off x="920833" y="1328839"/>
            <a:ext cx="6647395" cy="413168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C0A300-8B37-4868-93FF-052D7AE3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2056" y="547725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30EA680-D336-4FF7-8B7A-9848BB0A1C32}" type="slidenum">
              <a:rPr lang="en-US" sz="2800" smtClean="0"/>
              <a:pPr defTabSz="914400">
                <a:spcAft>
                  <a:spcPts val="600"/>
                </a:spcAft>
              </a:pPr>
              <a:t>5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9585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1C1B-11D7-43C2-86F6-AEAC6446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Traditional Advertising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2A679C7-EAAD-45A3-B6FC-293770275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7467" y="1778734"/>
            <a:ext cx="9726149" cy="38487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538F3-3D3F-4BD7-ADFD-142C5A8D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39BCF-E9B0-4657-9C12-515C174E96F0}"/>
              </a:ext>
            </a:extLst>
          </p:cNvPr>
          <p:cNvSpPr txBox="1"/>
          <p:nvPr/>
        </p:nvSpPr>
        <p:spPr>
          <a:xfrm>
            <a:off x="2769079" y="6320287"/>
            <a:ext cx="753086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https://www.omni-academy.com/course/digital-advertising-marketing/</a:t>
            </a:r>
            <a:r>
              <a:rPr lang="en-US"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08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BD8A-7159-4192-8506-A1B9756D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Digital Advertising Ecosystem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A8DCAAE-72E0-46BC-A16E-60B9A66EB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2962" y="2120900"/>
            <a:ext cx="9472425" cy="4051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539392-F84D-4798-90EB-B08C5892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7D367-737A-4670-8A19-DE75BCC866C4}"/>
              </a:ext>
            </a:extLst>
          </p:cNvPr>
          <p:cNvSpPr txBox="1"/>
          <p:nvPr/>
        </p:nvSpPr>
        <p:spPr>
          <a:xfrm>
            <a:off x="1906438" y="6176513"/>
            <a:ext cx="791904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https://www.omni-academy.com/course/digital-advertising-marketing/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C665DAF-E673-4E54-A815-7257EAF87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52" y="2266277"/>
            <a:ext cx="800169" cy="49627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0140808E-8CBA-4280-AB4A-67348E6D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833" y="4079269"/>
            <a:ext cx="800169" cy="496276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79FE4227-7CC2-43F9-B69C-AD284B43D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68697"/>
            <a:ext cx="800169" cy="49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9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37BD0CD-1ADE-4F06-B447-884D80B2D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083" y="-75402"/>
            <a:ext cx="9633608" cy="69369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323A97-7105-414F-B6B8-30085DBD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F32B-4550-49BF-856E-F712A5F6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cs typeface="Calibri Light"/>
              </a:rPr>
              <a:t>"Data is new oil"</a:t>
            </a:r>
            <a:endParaRPr lang="en-US" sz="40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606F10B-A23C-460A-B161-CCA98E23C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6A81B2-C641-4424-B689-1AFD3616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242E0055-1104-416D-813D-280CB2996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287" y="3494712"/>
            <a:ext cx="1506748" cy="93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86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281</Words>
  <Application>Microsoft Office PowerPoint</Application>
  <PresentationFormat>Widescreen</PresentationFormat>
  <Paragraphs>83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Calibri Light</vt:lpstr>
      <vt:lpstr>Rockwell</vt:lpstr>
      <vt:lpstr>Rockwell Condensed</vt:lpstr>
      <vt:lpstr>Rockwell Extra Bold</vt:lpstr>
      <vt:lpstr>Wingdings</vt:lpstr>
      <vt:lpstr>Wood Type</vt:lpstr>
      <vt:lpstr>Data Science @ Digital Advertising</vt:lpstr>
      <vt:lpstr>About Dr. Chong Zan Kai</vt:lpstr>
      <vt:lpstr>Some Facts: Internet advertising extends its lead and market share, while  television growth slows  (IAB internet advertising  revenue report, 2017)</vt:lpstr>
      <vt:lpstr>IAB 2018 Video Ad Spend Study</vt:lpstr>
      <vt:lpstr>What is Digital Advertising?</vt:lpstr>
      <vt:lpstr>Traditional Advertising</vt:lpstr>
      <vt:lpstr>Digital Advertising Ecosystem</vt:lpstr>
      <vt:lpstr>PowerPoint Presentation</vt:lpstr>
      <vt:lpstr>"Data is new oil"</vt:lpstr>
      <vt:lpstr>Android's Identity for Advertising (IFA)</vt:lpstr>
      <vt:lpstr>About the Data</vt:lpstr>
      <vt:lpstr>Data Sources @ ada</vt:lpstr>
      <vt:lpstr>PowerPoint Presentation</vt:lpstr>
      <vt:lpstr>Data from Ad Exchange Platform</vt:lpstr>
      <vt:lpstr>Web Tracking</vt:lpstr>
      <vt:lpstr>Telco Data</vt:lpstr>
      <vt:lpstr>Use Case: Audience Segmentation FOR ad</vt:lpstr>
      <vt:lpstr>Use Case – Credit Scoring</vt:lpstr>
      <vt:lpstr>Disclaimer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@ Digital Advertising</dc:title>
  <dc:creator>Zan-Kai Chong</dc:creator>
  <cp:lastModifiedBy>Zan-Kai Chong</cp:lastModifiedBy>
  <cp:revision>1</cp:revision>
  <dcterms:created xsi:type="dcterms:W3CDTF">2019-02-17T00:58:48Z</dcterms:created>
  <dcterms:modified xsi:type="dcterms:W3CDTF">2019-02-17T01:00:08Z</dcterms:modified>
</cp:coreProperties>
</file>